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0">
  <p:sldMasterIdLst>
    <p:sldMasterId id="2147483648" r:id="rId1"/>
  </p:sldMasterIdLst>
  <p:notesMasterIdLst>
    <p:notesMasterId r:id="rId4"/>
  </p:notesMasterIdLst>
  <p:sldIdLst>
    <p:sldId id="258" r:id="rId3"/>
  </p:sldIdLst>
  <p:sldSz cx="9144000" cy="5143500"/>
  <p:notesSz cx="6887845" cy="10020300"/>
  <p:defaultTextStyle>
    <a:lvl1pPr marL="0" indent="0" algn="l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Arial" panose="020B0604020202020204" pitchFamily="34" charset="0"/>
        <a:ea typeface="Arial" panose="020B0604020202020204" pitchFamily="34" charset="0"/>
        <a:sym typeface="Arial" panose="020B0604020202020204" pitchFamily="34" charset="0"/>
      </a:defRPr>
    </a:lvl1pPr>
    <a:lvl2pPr marL="457200" indent="0" algn="l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Arial" panose="020B0604020202020204" pitchFamily="34" charset="0"/>
        <a:ea typeface="Arial" panose="020B0604020202020204" pitchFamily="34" charset="0"/>
        <a:sym typeface="Arial" panose="020B0604020202020204" pitchFamily="34" charset="0"/>
      </a:defRPr>
    </a:lvl2pPr>
    <a:lvl3pPr marL="914400" indent="0" algn="l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Arial" panose="020B0604020202020204" pitchFamily="34" charset="0"/>
        <a:ea typeface="Arial" panose="020B0604020202020204" pitchFamily="34" charset="0"/>
        <a:sym typeface="Arial" panose="020B0604020202020204" pitchFamily="34" charset="0"/>
      </a:defRPr>
    </a:lvl3pPr>
    <a:lvl4pPr marL="1371600" indent="0" algn="l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Arial" panose="020B0604020202020204" pitchFamily="34" charset="0"/>
        <a:ea typeface="Arial" panose="020B0604020202020204" pitchFamily="34" charset="0"/>
        <a:sym typeface="Arial" panose="020B0604020202020204" pitchFamily="34" charset="0"/>
      </a:defRPr>
    </a:lvl4pPr>
    <a:lvl5pPr marL="1828800" indent="0" algn="l" rtl="0" eaLnBrk="0" fontAlgn="base" latinLnBrk="0" hangingPunct="0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Arial" panose="020B0604020202020204" pitchFamily="34" charset="0"/>
        <a:ea typeface="Arial" panose="020B0604020202020204" pitchFamily="34" charset="0"/>
        <a:sym typeface="Arial" panose="020B0604020202020204" pitchFamily="34" charset="0"/>
      </a:defRPr>
    </a:lvl5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4914" autoAdjust="0"/>
    <p:restoredTop sz="99636" autoAdjust="0"/>
  </p:normalViewPr>
  <p:slideViewPr>
    <p:cSldViewPr>
      <p:cViewPr>
        <p:scale>
          <a:sx n="150" d="100"/>
          <a:sy n="150" d="100"/>
        </p:scale>
        <p:origin x="-564" y="-180"/>
      </p:cViewPr>
      <p:guideLst>
        <p:guide orient="horz" pos="162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6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71" name="Верхний колонтитул 1"/>
          <p:cNvSpPr/>
          <p:nvPr>
            <p:ph type="hdr" sz="quarter"/>
          </p:nvPr>
        </p:nvSpPr>
        <p:spPr>
          <a:xfrm>
            <a:off x="0" y="0"/>
            <a:ext cx="2986087" cy="501650"/>
          </a:xfrm>
          <a:prstGeom prst="rect">
            <a:avLst/>
          </a:prstGeom>
          <a:noFill/>
          <a:ln>
            <a:noFill/>
          </a:ln>
        </p:spPr>
        <p:txBody>
          <a:bodyPr vert="horz" lIns="92437" tIns="46218" rIns="92437" bIns="46218" anchor="t"/>
          <a:p>
            <a:pPr lvl="0" eaLnBrk="1" hangingPunct="1"/>
            <a:endParaRPr lang="en-US" altLang="en-US" sz="1200">
              <a:latin typeface="Calibri" panose="020F0502020204030204" pitchFamily="34" charset="0"/>
            </a:endParaRPr>
          </a:p>
        </p:txBody>
      </p:sp>
      <p:sp>
        <p:nvSpPr>
          <p:cNvPr id="1048672" name="Дата 2"/>
          <p:cNvSpPr/>
          <p:nvPr>
            <p:ph type="dt" idx="1"/>
          </p:nvPr>
        </p:nvSpPr>
        <p:spPr>
          <a:xfrm>
            <a:off x="3900487" y="0"/>
            <a:ext cx="2986087" cy="501650"/>
          </a:xfrm>
          <a:prstGeom prst="rect">
            <a:avLst/>
          </a:prstGeom>
          <a:noFill/>
          <a:ln>
            <a:noFill/>
          </a:ln>
        </p:spPr>
        <p:txBody>
          <a:bodyPr vert="horz" lIns="92437" tIns="46218" rIns="92437" bIns="46218" anchor="t"/>
          <a:p>
            <a:pPr lvl="0" algn="r" eaLnBrk="1" hangingPunct="1"/>
            <a:fld id="{566ABCEB-ACFC-4714-9973-3DA970169C29}" type="datetime1">
              <a:rPr lang="en-US" altLang="en-US" sz="1200">
                <a:latin typeface="Calibri" panose="020F0502020204030204" pitchFamily="34" charset="0"/>
              </a:rPr>
            </a:fld>
            <a:endParaRPr lang="en-US" altLang="en-US" sz="1200">
              <a:latin typeface="Calibri" panose="020F0502020204030204" pitchFamily="34" charset="0"/>
            </a:endParaRPr>
          </a:p>
        </p:txBody>
      </p:sp>
      <p:sp>
        <p:nvSpPr>
          <p:cNvPr id="1048673" name="Образ слайда 3"/>
          <p:cNvSpPr/>
          <p:nvPr>
            <p:ph type="sldImg" idx="2"/>
          </p:nvPr>
        </p:nvSpPr>
        <p:spPr>
          <a:xfrm>
            <a:off x="103187" y="750887"/>
            <a:ext cx="6681787" cy="3757612"/>
          </a:xfrm>
          <a:prstGeom prst="rect">
            <a:avLst/>
          </a:prstGeom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  <a:round/>
          </a:ln>
        </p:spPr>
        <p:txBody>
          <a:bodyPr vert="horz" lIns="92437" tIns="46218" rIns="92437" bIns="46218" anchor="ctr"/>
          <a:p/>
        </p:txBody>
      </p:sp>
      <p:sp>
        <p:nvSpPr>
          <p:cNvPr id="1048674" name="Заметки 4"/>
          <p:cNvSpPr/>
          <p:nvPr>
            <p:ph type="body" sz="quarter" idx="3"/>
          </p:nvPr>
        </p:nvSpPr>
        <p:spPr>
          <a:xfrm>
            <a:off x="688975" y="4760912"/>
            <a:ext cx="5510212" cy="4508500"/>
          </a:xfrm>
          <a:prstGeom prst="rect">
            <a:avLst/>
          </a:prstGeom>
          <a:noFill/>
          <a:ln>
            <a:noFill/>
          </a:ln>
        </p:spPr>
        <p:txBody>
          <a:bodyPr vert="horz" lIns="92437" tIns="46218" rIns="92437" bIns="46218" anchor="t"/>
          <a:p>
            <a:pPr lvl="0"/>
            <a:r>
              <a:rPr lang="ru-RU" altLang="en-US"/>
              <a:t>Образец текста</a:t>
            </a:r>
            <a:endParaRPr lang="ru-RU" altLang="en-US"/>
          </a:p>
          <a:p>
            <a:pPr lvl="1"/>
            <a:r>
              <a:rPr lang="ru-RU" altLang="en-US"/>
              <a:t>Второй уровень</a:t>
            </a:r>
            <a:endParaRPr lang="ru-RU" altLang="en-US"/>
          </a:p>
          <a:p>
            <a:pPr lvl="2"/>
            <a:r>
              <a:rPr lang="ru-RU" altLang="en-US"/>
              <a:t>Третий уровень</a:t>
            </a:r>
            <a:endParaRPr lang="ru-RU" altLang="en-US"/>
          </a:p>
          <a:p>
            <a:pPr lvl="3"/>
            <a:r>
              <a:rPr lang="ru-RU" altLang="en-US"/>
              <a:t>Четвертый уровень</a:t>
            </a:r>
            <a:endParaRPr lang="ru-RU" altLang="en-US"/>
          </a:p>
          <a:p>
            <a:pPr lvl="4"/>
            <a:r>
              <a:rPr lang="ru-RU" altLang="en-US"/>
              <a:t>Пятый уровень</a:t>
            </a:r>
            <a:endParaRPr lang="ru-RU" altLang="en-US"/>
          </a:p>
        </p:txBody>
      </p:sp>
      <p:sp>
        <p:nvSpPr>
          <p:cNvPr id="1048675" name="Нижний колонтитул 5"/>
          <p:cNvSpPr/>
          <p:nvPr>
            <p:ph type="ftr" sz="quarter" idx="4"/>
          </p:nvPr>
        </p:nvSpPr>
        <p:spPr>
          <a:xfrm>
            <a:off x="0" y="9517062"/>
            <a:ext cx="2986087" cy="501650"/>
          </a:xfrm>
          <a:prstGeom prst="rect">
            <a:avLst/>
          </a:prstGeom>
          <a:noFill/>
          <a:ln>
            <a:noFill/>
          </a:ln>
        </p:spPr>
        <p:txBody>
          <a:bodyPr vert="horz" lIns="92437" tIns="46218" rIns="92437" bIns="46218" anchor="b"/>
          <a:p>
            <a:pPr lvl="0" eaLnBrk="1" hangingPunct="1"/>
            <a:endParaRPr lang="en-US" altLang="en-US" sz="1200">
              <a:latin typeface="Calibri" panose="020F0502020204030204" pitchFamily="34" charset="0"/>
            </a:endParaRPr>
          </a:p>
        </p:txBody>
      </p:sp>
      <p:sp>
        <p:nvSpPr>
          <p:cNvPr id="1048676" name="Номер слайда 6"/>
          <p:cNvSpPr/>
          <p:nvPr>
            <p:ph type="sldNum" sz="quarter" idx="5"/>
          </p:nvPr>
        </p:nvSpPr>
        <p:spPr>
          <a:xfrm>
            <a:off x="3900487" y="9517062"/>
            <a:ext cx="2986087" cy="501650"/>
          </a:xfrm>
          <a:prstGeom prst="rect">
            <a:avLst/>
          </a:prstGeom>
          <a:noFill/>
          <a:ln>
            <a:noFill/>
          </a:ln>
        </p:spPr>
        <p:txBody>
          <a:bodyPr vert="horz" lIns="92437" tIns="46218" rIns="92437" bIns="46218" anchor="b"/>
          <a:p>
            <a:pPr lvl="0" algn="r" eaLnBrk="1" hangingPunct="1"/>
            <a:fld id="{566ABCEB-ACFC-4714-9973-3DA970169C29}" type="slidenum">
              <a:rPr lang="ru-RU" altLang="ru-RU" sz="1200">
                <a:latin typeface="Calibri" panose="020F0502020204030204" pitchFamily="34" charset="0"/>
              </a:rPr>
            </a:fld>
            <a:endParaRPr lang="ru-RU" altLang="ru-RU" sz="1200">
              <a:latin typeface="Calibri" panose="020F0502020204030204" pitchFamily="34" charset="0"/>
            </a:endParaRPr>
          </a:p>
        </p:txBody>
      </p:sp>
    </p:spTree>
  </p:cSld>
  <p:clrMap bg1="dk1" tx1="dk1" bg2="dk1" tx2="dk1" accent1="dk1" accent2="dk1" accent3="dk1" accent4="dk1" accent5="dk1" accent6="dk1" hlink="dk1" folHlink="dk1"/>
  <p:notesStyle>
    <a:lvl1pPr marL="0" indent="0" algn="l" rtl="0" eaLnBrk="0" fontAlgn="base" latinLnBrk="0" hangingPunct="0">
      <a:lnSpc>
        <a:spcPct val="100000"/>
      </a:lnSpc>
      <a:spcBef>
        <a:spcPct val="30000"/>
      </a:spcBef>
      <a:spcAft>
        <a:spcPct val="0"/>
      </a:spcAft>
      <a:buFontTx/>
      <a:buNone/>
      <a:defRPr sz="1200" b="0" i="0" u="none" baseline="0">
        <a:solidFill>
          <a:schemeClr val="dk1"/>
        </a:solidFill>
        <a:latin typeface="Calibri" panose="020F0502020204030204" pitchFamily="34" charset="0"/>
        <a:sym typeface="Arial" panose="020B0604020202020204" pitchFamily="34" charset="0"/>
      </a:defRPr>
    </a:lvl1pPr>
    <a:lvl2pPr marL="457200" indent="0" algn="l" rtl="0" eaLnBrk="0" fontAlgn="base" latinLnBrk="0" hangingPunct="0">
      <a:lnSpc>
        <a:spcPct val="100000"/>
      </a:lnSpc>
      <a:spcBef>
        <a:spcPct val="30000"/>
      </a:spcBef>
      <a:spcAft>
        <a:spcPct val="0"/>
      </a:spcAft>
      <a:buFontTx/>
      <a:buNone/>
      <a:defRPr sz="1200" b="0" i="0" u="none" baseline="0">
        <a:solidFill>
          <a:schemeClr val="dk1"/>
        </a:solidFill>
        <a:latin typeface="Calibri" panose="020F0502020204030204" pitchFamily="34" charset="0"/>
        <a:sym typeface="Arial" panose="020B0604020202020204" pitchFamily="34" charset="0"/>
      </a:defRPr>
    </a:lvl2pPr>
    <a:lvl3pPr marL="914400" indent="0" algn="l" rtl="0" eaLnBrk="0" fontAlgn="base" latinLnBrk="0" hangingPunct="0">
      <a:lnSpc>
        <a:spcPct val="100000"/>
      </a:lnSpc>
      <a:spcBef>
        <a:spcPct val="30000"/>
      </a:spcBef>
      <a:spcAft>
        <a:spcPct val="0"/>
      </a:spcAft>
      <a:buFontTx/>
      <a:buNone/>
      <a:defRPr sz="1200" b="0" i="0" u="none" baseline="0">
        <a:solidFill>
          <a:schemeClr val="dk1"/>
        </a:solidFill>
        <a:latin typeface="Calibri" panose="020F0502020204030204" pitchFamily="34" charset="0"/>
        <a:sym typeface="Arial" panose="020B0604020202020204" pitchFamily="34" charset="0"/>
      </a:defRPr>
    </a:lvl3pPr>
    <a:lvl4pPr marL="1371600" indent="0" algn="l" rtl="0" eaLnBrk="0" fontAlgn="base" latinLnBrk="0" hangingPunct="0">
      <a:lnSpc>
        <a:spcPct val="100000"/>
      </a:lnSpc>
      <a:spcBef>
        <a:spcPct val="30000"/>
      </a:spcBef>
      <a:spcAft>
        <a:spcPct val="0"/>
      </a:spcAft>
      <a:buFontTx/>
      <a:buNone/>
      <a:defRPr sz="1200" b="0" i="0" u="none" baseline="0">
        <a:solidFill>
          <a:schemeClr val="dk1"/>
        </a:solidFill>
        <a:latin typeface="Calibri" panose="020F0502020204030204" pitchFamily="34" charset="0"/>
        <a:sym typeface="Arial" panose="020B0604020202020204" pitchFamily="34" charset="0"/>
      </a:defRPr>
    </a:lvl4pPr>
    <a:lvl5pPr marL="1828800" indent="0" algn="l" rtl="0" eaLnBrk="0" fontAlgn="base" latinLnBrk="0" hangingPunct="0">
      <a:lnSpc>
        <a:spcPct val="100000"/>
      </a:lnSpc>
      <a:spcBef>
        <a:spcPct val="30000"/>
      </a:spcBef>
      <a:spcAft>
        <a:spcPct val="0"/>
      </a:spcAft>
      <a:buFontTx/>
      <a:buNone/>
      <a:defRPr sz="1200" b="0" i="0" u="none" baseline="0">
        <a:solidFill>
          <a:schemeClr val="dk1"/>
        </a:solidFill>
        <a:latin typeface="Calibri" panose="020F0502020204030204" pitchFamily="34" charset="0"/>
        <a:sym typeface="Arial" panose="020B0604020202020204" pitchFamily="34" charset="0"/>
      </a:defRPr>
    </a:lvl5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>
    <p:bg bwMode="white">
      <p:bgPr>
        <a:blipFill rotWithShape="0">
          <a:blip r:embed="rId2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4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3" name="Полилиния 12"/>
          <p:cNvSpPr/>
          <p:nvPr/>
        </p:nvSpPr>
        <p:spPr>
          <a:xfrm>
            <a:off x="715962" y="3751262"/>
            <a:ext cx="3802062" cy="1082675"/>
          </a:xfrm>
          <a:custGeom>
            <a:avLst/>
            <a:gdLst>
              <a:gd name="l" fmla="*/ 0 w 5760"/>
              <a:gd name="t" fmla="*/ 0 h 528"/>
              <a:gd name="r" fmla="*/ 5760 w 5760"/>
              <a:gd name="b" fmla="*/ 528 h 528"/>
            </a:gdLst>
            <a:ahLst/>
            <a:cxnLst/>
            <a:rect l="l" t="t" r="r" b="b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rgbClr val="9FCBDC">
              <a:alpha val="39999"/>
            </a:srgbClr>
          </a:solidFill>
          <a:ln>
            <a:noFill/>
          </a:ln>
        </p:spPr>
        <p:txBody>
          <a:bodyPr vert="horz" lIns="91440" tIns="45720" rIns="91440" bIns="45720" anchor="t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endParaRPr lang="en-US" altLang="en-US"/>
          </a:p>
        </p:txBody>
      </p:sp>
      <p:sp>
        <p:nvSpPr>
          <p:cNvPr id="1048614" name="Полилиния 11"/>
          <p:cNvSpPr/>
          <p:nvPr/>
        </p:nvSpPr>
        <p:spPr>
          <a:xfrm>
            <a:off x="-53975" y="4338637"/>
            <a:ext cx="3802062" cy="628650"/>
          </a:xfrm>
          <a:custGeom>
            <a:avLst/>
            <a:gdLst>
              <a:gd name="l" fmla="*/ 0 w 5760"/>
              <a:gd name="t" fmla="*/ 0 h 528"/>
              <a:gd name="r" fmla="*/ 5760 w 5760"/>
              <a:gd name="b" fmla="*/ 528 h 528"/>
            </a:gdLst>
            <a:ahLst/>
            <a:cxnLst/>
            <a:rect l="l" t="t" r="r" b="b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vert="horz" lIns="91440" tIns="45720" rIns="91440" bIns="45720" anchor="t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endParaRPr lang="ru-RU" altLang="en-US"/>
          </a:p>
        </p:txBody>
      </p:sp>
      <p:grpSp>
        <p:nvGrpSpPr>
          <p:cNvPr id="43" name="Группа 42"/>
          <p:cNvGrpSpPr/>
          <p:nvPr/>
        </p:nvGrpSpPr>
        <p:grpSpPr>
          <a:xfrm rot="0">
            <a:off x="-12700" y="4340225"/>
            <a:ext cx="3414712" cy="817562"/>
            <a:chOff x="-8" y="2734"/>
            <a:chExt cx="2151" cy="515"/>
          </a:xfrm>
        </p:grpSpPr>
        <p:pic>
          <p:nvPicPr>
            <p:cNvPr id="2097189" name="Прямоугольный треугольник 13"/>
            <p:cNvPicPr/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-8" y="2734"/>
              <a:ext cx="2151" cy="51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615" name="Текстовое поле 1048614"/>
            <p:cNvSpPr txBox="1"/>
            <p:nvPr/>
          </p:nvSpPr>
          <p:spPr>
            <a:xfrm>
              <a:off x="175" y="3034"/>
              <a:ext cx="1071" cy="170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1pPr>
              <a:lvl2pPr marL="4572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2pPr>
              <a:lvl3pPr marL="9144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3pPr>
              <a:lvl4pPr marL="13716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4pPr>
              <a:lvl5pPr marL="18288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endParaRPr lang="en-US" altLang="en-US">
                <a:solidFill>
                  <a:srgbClr val="FFFFFF"/>
                </a:solidFill>
                <a:latin typeface="Lucida Sans Unicode" panose="020B0602030504020204" pitchFamily="34" charset="0"/>
              </a:endParaRPr>
            </a:p>
          </p:txBody>
        </p:sp>
      </p:grpSp>
      <p:pic>
        <p:nvPicPr>
          <p:cNvPr id="2097190" name="Прямая соединительная линия 14"/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-19050" y="4327525"/>
            <a:ext cx="3421062" cy="835025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16" name="Прямоугольный треугольник 10"/>
          <p:cNvSpPr/>
          <p:nvPr/>
        </p:nvSpPr>
        <p:spPr>
          <a:xfrm>
            <a:off x="0" y="3498850"/>
            <a:ext cx="9150350" cy="0"/>
          </a:xfrm>
          <a:prstGeom prst="rtTriangle">
            <a:avLst/>
          </a:prstGeom>
          <a:gradFill rotWithShape="1">
            <a:gsLst>
              <a:gs pos="0">
                <a:srgbClr val="007897">
                  <a:alpha val="100000"/>
                </a:srgbClr>
              </a:gs>
              <a:gs pos="100000">
                <a:srgbClr val="4ABBE0">
                  <a:alpha val="100000"/>
                </a:srgbClr>
              </a:gs>
            </a:gsLst>
            <a:lin ang="3000000" scaled="1"/>
          </a:gradFill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ctr" eaLnBrk="1" hangingPunct="1"/>
            <a:endParaRPr lang="en-US" altLang="en-US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grpSp>
        <p:nvGrpSpPr>
          <p:cNvPr id="44" name="Группа 43"/>
          <p:cNvGrpSpPr/>
          <p:nvPr/>
        </p:nvGrpSpPr>
        <p:grpSpPr>
          <a:xfrm rot="0">
            <a:off x="-3175" y="3714750"/>
            <a:ext cx="9147175" cy="1433512"/>
            <a:chOff x="-3765" y="4832896"/>
            <a:chExt cx="9147765" cy="2032192"/>
          </a:xfrm>
        </p:grpSpPr>
        <p:sp>
          <p:nvSpPr>
            <p:cNvPr id="1048617" name="Полилиния 15"/>
            <p:cNvSpPr/>
            <p:nvPr/>
          </p:nvSpPr>
          <p:spPr>
            <a:xfrm>
              <a:off x="1687032" y="4832896"/>
              <a:ext cx="7456968" cy="519864"/>
            </a:xfrm>
            <a:custGeom>
              <a:avLst/>
              <a:gdLst>
                <a:gd name="l" fmla="*/ 0 w 4697"/>
                <a:gd name="t" fmla="*/ 0 h 367"/>
                <a:gd name="r" fmla="*/ 4697 w 4697"/>
                <a:gd name="b" fmla="*/ 367 h 367"/>
              </a:gdLst>
              <a:ahLst/>
              <a:cxnLst/>
              <a:rect l="l" t="t" r="r" b="b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</a:path>
              </a:pathLst>
            </a:custGeom>
            <a:solidFill>
              <a:srgbClr val="9FCBDC">
                <a:alpha val="39999"/>
              </a:srgbClr>
            </a:solidFill>
            <a:ln>
              <a:noFill/>
            </a:ln>
          </p:spPr>
          <p:txBody>
            <a:bodyPr vert="horz" lIns="91440" tIns="45720" rIns="91440" bIns="45720" anchor="t"/>
            <a:lstStyle>
              <a:lvl1pPr marL="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1pPr>
              <a:lvl2pPr marL="4572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2pPr>
              <a:lvl3pPr marL="9144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3pPr>
              <a:lvl4pPr marL="13716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4pPr>
              <a:lvl5pPr marL="18288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5pPr>
            </a:lstStyle>
            <a:p>
              <a:pPr lvl="0" eaLnBrk="1" hangingPunct="1"/>
              <a:endParaRPr lang="en-US" altLang="en-US"/>
            </a:p>
          </p:txBody>
        </p:sp>
        <p:sp>
          <p:nvSpPr>
            <p:cNvPr id="1048618" name="Полилиния 18"/>
            <p:cNvSpPr/>
            <p:nvPr/>
          </p:nvSpPr>
          <p:spPr>
            <a:xfrm>
              <a:off x="35926" y="5134461"/>
              <a:ext cx="9108074" cy="839433"/>
            </a:xfrm>
            <a:custGeom>
              <a:avLst/>
              <a:gdLst>
                <a:gd name="l" fmla="*/ 0 w 5760"/>
                <a:gd name="t" fmla="*/ 0 h 528"/>
                <a:gd name="r" fmla="*/ 5760 w 5760"/>
                <a:gd name="b" fmla="*/ 528 h 528"/>
              </a:gdLst>
              <a:ahLst/>
              <a:cxnLst/>
              <a:rect l="l" t="t" r="r" b="b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vert="horz" lIns="91440" tIns="45720" rIns="91440" bIns="45720" anchor="t"/>
            <a:lstStyle>
              <a:lvl1pPr marL="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1pPr>
              <a:lvl2pPr marL="4572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2pPr>
              <a:lvl3pPr marL="9144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3pPr>
              <a:lvl4pPr marL="13716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4pPr>
              <a:lvl5pPr marL="18288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5pPr>
            </a:lstStyle>
            <a:p>
              <a:endParaRPr lang="ru-RU" altLang="en-US"/>
            </a:p>
          </p:txBody>
        </p:sp>
        <p:grpSp>
          <p:nvGrpSpPr>
            <p:cNvPr id="45" name="Группа 44"/>
            <p:cNvGrpSpPr/>
            <p:nvPr/>
          </p:nvGrpSpPr>
          <p:grpSpPr>
            <a:xfrm rot="0">
              <a:off x="-6686" y="4872865"/>
              <a:ext cx="9156783" cy="2004915"/>
              <a:chOff x="-6096" y="3742944"/>
              <a:chExt cx="9156192" cy="1414272"/>
            </a:xfrm>
          </p:grpSpPr>
          <p:pic>
            <p:nvPicPr>
              <p:cNvPr id="2097191" name="Полилиния 18"/>
              <p:cNvPicPr/>
              <p:nvPr/>
            </p:nvPicPr>
            <p:blipFill>
              <a:blip r:embed="rId5"/>
              <a:srcRect/>
              <a:stretch>
                <a:fillRect/>
              </a:stretch>
            </p:blipFill>
            <p:spPr>
              <a:xfrm>
                <a:off x="-6096" y="3742944"/>
                <a:ext cx="9156192" cy="1414272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48619" name="Текстовое поле 1048618"/>
              <p:cNvSpPr txBox="1"/>
              <p:nvPr/>
            </p:nvSpPr>
            <p:spPr>
              <a:xfrm>
                <a:off x="590" y="3750720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lIns="91440" tIns="45720" rIns="91440" bIns="45720" anchor="ctr"/>
              <a:lstStyle>
                <a:lvl1pPr marL="0" indent="0" algn="l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defRPr sz="1800" b="0" i="0" u="none" baseline="0">
                    <a:solidFill>
                      <a:schemeClr val="dk1"/>
                    </a:solidFill>
                    <a:latin typeface="Lucida Sans Unicode" panose="020B0602030504020204" pitchFamily="34" charset="0"/>
                    <a:sym typeface="Arial" panose="020B0604020202020204" pitchFamily="34" charset="0"/>
                  </a:defRPr>
                </a:lvl1pPr>
                <a:lvl2pPr marL="457200" indent="0" algn="l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defRPr sz="1800" b="0" i="0" u="none" baseline="0">
                    <a:solidFill>
                      <a:schemeClr val="dk1"/>
                    </a:solidFill>
                    <a:latin typeface="Lucida Sans Unicode" panose="020B0602030504020204" pitchFamily="34" charset="0"/>
                    <a:sym typeface="Arial" panose="020B0604020202020204" pitchFamily="34" charset="0"/>
                  </a:defRPr>
                </a:lvl2pPr>
                <a:lvl3pPr marL="914400" indent="0" algn="l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defRPr sz="1800" b="0" i="0" u="none" baseline="0">
                    <a:solidFill>
                      <a:schemeClr val="dk1"/>
                    </a:solidFill>
                    <a:latin typeface="Lucida Sans Unicode" panose="020B0602030504020204" pitchFamily="34" charset="0"/>
                    <a:sym typeface="Arial" panose="020B0604020202020204" pitchFamily="34" charset="0"/>
                  </a:defRPr>
                </a:lvl3pPr>
                <a:lvl4pPr marL="1371600" indent="0" algn="l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defRPr sz="1800" b="0" i="0" u="none" baseline="0">
                    <a:solidFill>
                      <a:schemeClr val="dk1"/>
                    </a:solidFill>
                    <a:latin typeface="Lucida Sans Unicode" panose="020B0602030504020204" pitchFamily="34" charset="0"/>
                    <a:sym typeface="Arial" panose="020B0604020202020204" pitchFamily="34" charset="0"/>
                  </a:defRPr>
                </a:lvl4pPr>
                <a:lvl5pPr marL="1828800" indent="0" algn="l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defRPr sz="1800" b="0" i="0" u="none" baseline="0">
                    <a:solidFill>
                      <a:schemeClr val="dk1"/>
                    </a:solidFill>
                    <a:latin typeface="Lucida Sans Unicode" panose="020B0602030504020204" pitchFamily="34" charset="0"/>
                    <a:sym typeface="Arial" panose="020B0604020202020204" pitchFamily="34" charset="0"/>
                  </a:defRPr>
                </a:lvl5pPr>
              </a:lstStyle>
              <a:p>
                <a:pPr lvl="0" algn="ctr" eaLnBrk="1" hangingPunct="1"/>
                <a:endParaRPr lang="en-US" altLang="en-US">
                  <a:solidFill>
                    <a:srgbClr val="FFFFFF"/>
                  </a:solidFill>
                  <a:latin typeface="Lucida Sans Unicode" panose="020B0602030504020204" pitchFamily="34" charset="0"/>
                </a:endParaRPr>
              </a:p>
            </p:txBody>
          </p:sp>
        </p:grpSp>
        <p:pic>
          <p:nvPicPr>
            <p:cNvPr id="2097192" name="Прямая соединительная линия 19"/>
            <p:cNvPicPr/>
            <p:nvPr/>
          </p:nvPicPr>
          <p:blipFill>
            <a:blip r:embed="rId6"/>
            <a:srcRect/>
            <a:stretch>
              <a:fillRect/>
            </a:stretch>
          </p:blipFill>
          <p:spPr>
            <a:xfrm>
              <a:off x="-12783" y="4864223"/>
              <a:ext cx="9162879" cy="87283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48622" name="Дата 29"/>
          <p:cNvSpPr/>
          <p:nvPr>
            <p:ph type="dt" sz="half" idx="2"/>
          </p:nvPr>
        </p:nvSpPr>
        <p:spPr>
          <a:xfrm>
            <a:off x="6727825" y="4805362"/>
            <a:ext cx="19192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fld id="{566ABCEB-ACFC-4714-9973-3DA970169C29}" type="datetime1">
              <a:rPr lang="ru-RU" altLang="en-US" sz="1000">
                <a:solidFill>
                  <a:srgbClr val="FFFFFF"/>
                </a:solidFill>
              </a:rPr>
            </a:fld>
            <a:endParaRPr lang="ru-RU" altLang="en-US" sz="1000">
              <a:solidFill>
                <a:srgbClr val="FFFFFF"/>
              </a:solidFill>
            </a:endParaRPr>
          </a:p>
        </p:txBody>
      </p:sp>
      <p:sp>
        <p:nvSpPr>
          <p:cNvPr id="1048623" name="Нижний колонтитул 18"/>
          <p:cNvSpPr/>
          <p:nvPr>
            <p:ph type="ftr" sz="quarter" idx="3"/>
          </p:nvPr>
        </p:nvSpPr>
        <p:spPr>
          <a:xfrm>
            <a:off x="4379912" y="4805362"/>
            <a:ext cx="23510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endParaRPr lang="ru-RU" altLang="en-US" sz="1000">
              <a:solidFill>
                <a:srgbClr val="E8F0F4"/>
              </a:solidFill>
            </a:endParaRPr>
          </a:p>
        </p:txBody>
      </p:sp>
      <p:sp>
        <p:nvSpPr>
          <p:cNvPr id="1048624" name="Номер слайда 26"/>
          <p:cNvSpPr/>
          <p:nvPr>
            <p:ph type="sldNum" sz="quarter" idx="4"/>
          </p:nvPr>
        </p:nvSpPr>
        <p:spPr>
          <a:xfrm>
            <a:off x="8647112" y="4805362"/>
            <a:ext cx="366712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fld id="{566ABCEB-ACFC-4714-9973-3DA970169C29}" type="slidenum">
              <a:rPr lang="ru-RU" altLang="ru-RU" sz="1000">
                <a:solidFill>
                  <a:srgbClr val="FFFFFF"/>
                </a:solidFill>
              </a:rPr>
            </a:fld>
            <a:endParaRPr lang="ru-RU" altLang="ru-RU" sz="1000">
              <a:solidFill>
                <a:srgbClr val="FFFFFF"/>
              </a:solidFill>
            </a:endParaRPr>
          </a:p>
        </p:txBody>
      </p:sp>
      <p:sp>
        <p:nvSpPr>
          <p:cNvPr id="1048626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2708705"/>
            <a:ext cx="7772400" cy="899778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048625" name="Заголовок 8"/>
          <p:cNvSpPr>
            <a:spLocks noGrp="1"/>
          </p:cNvSpPr>
          <p:nvPr>
            <p:ph type="ctrTitle"/>
          </p:nvPr>
        </p:nvSpPr>
        <p:spPr>
          <a:xfrm>
            <a:off x="685800" y="1314451"/>
            <a:ext cx="7772400" cy="137232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6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48668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10997"/>
            <a:ext cx="8229600" cy="3289553"/>
          </a:xfrm>
        </p:spPr>
        <p:txBody>
          <a:bodyPr vert="eaVert"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48581" name="Дата 9"/>
          <p:cNvSpPr/>
          <p:nvPr>
            <p:ph type="dt" sz="half" idx="2"/>
          </p:nvPr>
        </p:nvSpPr>
        <p:spPr>
          <a:xfrm>
            <a:off x="6727825" y="4805362"/>
            <a:ext cx="19192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fld id="{566ABCEB-ACFC-4714-9973-3DA970169C29}" type="datetime1">
              <a:rPr lang="ru-RU" altLang="en-US" sz="1000"/>
            </a:fld>
            <a:endParaRPr lang="ru-RU" altLang="en-US" sz="1000"/>
          </a:p>
        </p:txBody>
      </p:sp>
      <p:sp>
        <p:nvSpPr>
          <p:cNvPr id="1048583" name="Номер слайда 17"/>
          <p:cNvSpPr/>
          <p:nvPr>
            <p:ph type="sldNum" sz="quarter" idx="4"/>
          </p:nvPr>
        </p:nvSpPr>
        <p:spPr>
          <a:xfrm>
            <a:off x="8647112" y="4805362"/>
            <a:ext cx="366712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fld id="{566ABCEB-ACFC-4714-9973-3DA970169C29}" type="slidenum">
              <a:rPr lang="ru-RU" altLang="ru-RU" sz="1000"/>
            </a:fld>
            <a:endParaRPr lang="ru-RU" altLang="ru-RU" sz="1000"/>
          </a:p>
        </p:txBody>
      </p:sp>
      <p:sp>
        <p:nvSpPr>
          <p:cNvPr id="1048582" name="Нижний колонтитул 21"/>
          <p:cNvSpPr/>
          <p:nvPr>
            <p:ph type="ftr" sz="quarter" idx="3"/>
          </p:nvPr>
        </p:nvSpPr>
        <p:spPr>
          <a:xfrm>
            <a:off x="4379912" y="4805362"/>
            <a:ext cx="23510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endParaRPr lang="ru-RU" altLang="en-US" sz="10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6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05980"/>
            <a:ext cx="1777470" cy="4194571"/>
          </a:xfrm>
        </p:spPr>
        <p:txBody>
          <a:bodyPr vert="eaVert"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48670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324600" cy="4194570"/>
          </a:xfrm>
        </p:spPr>
        <p:txBody>
          <a:bodyPr vert="eaVert"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48581" name="Дата 9"/>
          <p:cNvSpPr/>
          <p:nvPr>
            <p:ph type="dt" sz="half" idx="2"/>
          </p:nvPr>
        </p:nvSpPr>
        <p:spPr>
          <a:xfrm>
            <a:off x="6727825" y="4805362"/>
            <a:ext cx="19192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fld id="{566ABCEB-ACFC-4714-9973-3DA970169C29}" type="datetime1">
              <a:rPr lang="ru-RU" altLang="en-US" sz="1000"/>
            </a:fld>
            <a:endParaRPr lang="ru-RU" altLang="en-US" sz="1000"/>
          </a:p>
        </p:txBody>
      </p:sp>
      <p:sp>
        <p:nvSpPr>
          <p:cNvPr id="1048583" name="Номер слайда 17"/>
          <p:cNvSpPr/>
          <p:nvPr>
            <p:ph type="sldNum" sz="quarter" idx="4"/>
          </p:nvPr>
        </p:nvSpPr>
        <p:spPr>
          <a:xfrm>
            <a:off x="8647112" y="4805362"/>
            <a:ext cx="366712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fld id="{566ABCEB-ACFC-4714-9973-3DA970169C29}" type="slidenum">
              <a:rPr lang="ru-RU" altLang="ru-RU" sz="1000"/>
            </a:fld>
            <a:endParaRPr lang="ru-RU" altLang="ru-RU" sz="1000"/>
          </a:p>
        </p:txBody>
      </p:sp>
      <p:sp>
        <p:nvSpPr>
          <p:cNvPr id="1048582" name="Нижний колонтитул 21"/>
          <p:cNvSpPr/>
          <p:nvPr>
            <p:ph type="ftr" sz="quarter" idx="3"/>
          </p:nvPr>
        </p:nvSpPr>
        <p:spPr>
          <a:xfrm>
            <a:off x="4379912" y="4805362"/>
            <a:ext cx="23510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endParaRPr lang="ru-RU" altLang="en-US" sz="10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48612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48581" name="Дата 9"/>
          <p:cNvSpPr/>
          <p:nvPr>
            <p:ph type="dt" sz="half" idx="2"/>
          </p:nvPr>
        </p:nvSpPr>
        <p:spPr>
          <a:xfrm>
            <a:off x="6727825" y="4805362"/>
            <a:ext cx="19192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fld id="{566ABCEB-ACFC-4714-9973-3DA970169C29}" type="datetime1">
              <a:rPr lang="ru-RU" altLang="en-US" sz="1000"/>
            </a:fld>
            <a:endParaRPr lang="ru-RU" altLang="en-US" sz="1000"/>
          </a:p>
        </p:txBody>
      </p:sp>
      <p:sp>
        <p:nvSpPr>
          <p:cNvPr id="1048583" name="Номер слайда 17"/>
          <p:cNvSpPr/>
          <p:nvPr>
            <p:ph type="sldNum" sz="quarter" idx="4"/>
          </p:nvPr>
        </p:nvSpPr>
        <p:spPr>
          <a:xfrm>
            <a:off x="8647112" y="4805362"/>
            <a:ext cx="366712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fld id="{566ABCEB-ACFC-4714-9973-3DA970169C29}" type="slidenum">
              <a:rPr lang="ru-RU" altLang="ru-RU" sz="1000"/>
            </a:fld>
            <a:endParaRPr lang="ru-RU" altLang="ru-RU" sz="1000"/>
          </a:p>
        </p:txBody>
      </p:sp>
      <p:sp>
        <p:nvSpPr>
          <p:cNvPr id="1048582" name="Нижний колонтитул 21"/>
          <p:cNvSpPr/>
          <p:nvPr>
            <p:ph type="ftr" sz="quarter" idx="3"/>
          </p:nvPr>
        </p:nvSpPr>
        <p:spPr>
          <a:xfrm>
            <a:off x="4379912" y="4805362"/>
            <a:ext cx="23510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endParaRPr lang="ru-RU" altLang="en-US" sz="10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>
    <p:bg bwMode="white">
      <p:bgPr>
        <a:blipFill rotWithShape="0">
          <a:blip r:embed="rId2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4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27" name="Полилиния 12"/>
          <p:cNvSpPr/>
          <p:nvPr/>
        </p:nvSpPr>
        <p:spPr>
          <a:xfrm>
            <a:off x="715962" y="3751262"/>
            <a:ext cx="3802062" cy="1082675"/>
          </a:xfrm>
          <a:custGeom>
            <a:avLst/>
            <a:gdLst>
              <a:gd name="l" fmla="*/ 0 w 5760"/>
              <a:gd name="t" fmla="*/ 0 h 528"/>
              <a:gd name="r" fmla="*/ 5760 w 5760"/>
              <a:gd name="b" fmla="*/ 528 h 528"/>
            </a:gdLst>
            <a:ahLst/>
            <a:cxnLst/>
            <a:rect l="l" t="t" r="r" b="b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rgbClr val="9FCBDC">
              <a:alpha val="39999"/>
            </a:srgbClr>
          </a:solidFill>
          <a:ln>
            <a:noFill/>
          </a:ln>
        </p:spPr>
        <p:txBody>
          <a:bodyPr vert="horz" lIns="91440" tIns="45720" rIns="91440" bIns="45720" anchor="t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endParaRPr lang="en-US" altLang="en-US"/>
          </a:p>
        </p:txBody>
      </p:sp>
      <p:sp>
        <p:nvSpPr>
          <p:cNvPr id="1048628" name="Полилиния 11"/>
          <p:cNvSpPr/>
          <p:nvPr/>
        </p:nvSpPr>
        <p:spPr>
          <a:xfrm>
            <a:off x="-53975" y="4338637"/>
            <a:ext cx="3802062" cy="628650"/>
          </a:xfrm>
          <a:custGeom>
            <a:avLst/>
            <a:gdLst>
              <a:gd name="l" fmla="*/ 0 w 5760"/>
              <a:gd name="t" fmla="*/ 0 h 528"/>
              <a:gd name="r" fmla="*/ 5760 w 5760"/>
              <a:gd name="b" fmla="*/ 528 h 528"/>
            </a:gdLst>
            <a:ahLst/>
            <a:cxnLst/>
            <a:rect l="l" t="t" r="r" b="b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vert="horz" lIns="91440" tIns="45720" rIns="91440" bIns="45720" anchor="t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endParaRPr lang="ru-RU" altLang="en-US"/>
          </a:p>
        </p:txBody>
      </p:sp>
      <p:grpSp>
        <p:nvGrpSpPr>
          <p:cNvPr id="49" name="Группа 48"/>
          <p:cNvGrpSpPr/>
          <p:nvPr/>
        </p:nvGrpSpPr>
        <p:grpSpPr>
          <a:xfrm rot="0">
            <a:off x="-12700" y="4340225"/>
            <a:ext cx="3414712" cy="817562"/>
            <a:chOff x="-8" y="2734"/>
            <a:chExt cx="2151" cy="515"/>
          </a:xfrm>
        </p:grpSpPr>
        <p:pic>
          <p:nvPicPr>
            <p:cNvPr id="2097193" name="Прямоугольный треугольник 13"/>
            <p:cNvPicPr/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-8" y="2734"/>
              <a:ext cx="2151" cy="51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629" name="Текстовое поле 1048628"/>
            <p:cNvSpPr txBox="1"/>
            <p:nvPr/>
          </p:nvSpPr>
          <p:spPr>
            <a:xfrm>
              <a:off x="175" y="3034"/>
              <a:ext cx="1071" cy="170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1pPr>
              <a:lvl2pPr marL="4572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2pPr>
              <a:lvl3pPr marL="9144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3pPr>
              <a:lvl4pPr marL="13716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4pPr>
              <a:lvl5pPr marL="18288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endParaRPr lang="en-US" altLang="en-US">
                <a:solidFill>
                  <a:srgbClr val="FFFFFF"/>
                </a:solidFill>
                <a:latin typeface="Lucida Sans Unicode" panose="020B0602030504020204" pitchFamily="34" charset="0"/>
              </a:endParaRPr>
            </a:p>
          </p:txBody>
        </p:sp>
      </p:grpSp>
      <p:pic>
        <p:nvPicPr>
          <p:cNvPr id="2097194" name="Прямая соединительная линия 14"/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-19050" y="4327525"/>
            <a:ext cx="3421062" cy="835025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30" name="Нашивка 10"/>
          <p:cNvSpPr/>
          <p:nvPr/>
        </p:nvSpPr>
        <p:spPr>
          <a:xfrm>
            <a:off x="3636962" y="2254250"/>
            <a:ext cx="182562" cy="171450"/>
          </a:xfrm>
          <a:prstGeom prst="chevron">
            <a:avLst>
              <a:gd name="adj" fmla="val 50001"/>
            </a:avLst>
          </a:prstGeom>
          <a:gradFill rotWithShape="1">
            <a:gsLst>
              <a:gs pos="0">
                <a:srgbClr val="1389A6">
                  <a:alpha val="100000"/>
                </a:srgbClr>
              </a:gs>
              <a:gs pos="0">
                <a:srgbClr val="1389A6">
                  <a:alpha val="100000"/>
                </a:srgbClr>
              </a:gs>
              <a:gs pos="72000">
                <a:srgbClr val="50B8DA">
                  <a:alpha val="100000"/>
                </a:srgbClr>
              </a:gs>
              <a:gs pos="100000">
                <a:srgbClr val="7FC4DD">
                  <a:alpha val="100000"/>
                </a:srgbClr>
              </a:gs>
            </a:gsLst>
            <a:lin ang="16200000" scaled="0"/>
          </a:gradFill>
          <a:ln w="3175" cap="rnd" cmpd="sng">
            <a:solidFill>
              <a:srgbClr val="1E768C">
                <a:alpha val="100000"/>
              </a:srgbClr>
            </a:solidFill>
            <a:prstDash val="solid"/>
            <a:round/>
          </a:ln>
          <a:effectLst>
            <a:outerShdw dist="25400" dir="5400000">
              <a:srgbClr val="000000">
                <a:alpha val="45999"/>
              </a:srgbClr>
            </a:outerShdw>
          </a:effectLst>
        </p:spPr>
        <p:txBody>
          <a:bodyPr vert="horz" lIns="91440" tIns="45720" rIns="91440" bIns="45720" anchor="ctr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endParaRPr lang="en-US" altLang="en-US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1048631" name="Нашивка 15"/>
          <p:cNvSpPr/>
          <p:nvPr/>
        </p:nvSpPr>
        <p:spPr>
          <a:xfrm>
            <a:off x="3449637" y="2254250"/>
            <a:ext cx="184150" cy="171450"/>
          </a:xfrm>
          <a:prstGeom prst="chevron">
            <a:avLst>
              <a:gd name="adj" fmla="val 49999"/>
            </a:avLst>
          </a:prstGeom>
          <a:gradFill rotWithShape="1">
            <a:gsLst>
              <a:gs pos="0">
                <a:srgbClr val="1389A6">
                  <a:alpha val="100000"/>
                </a:srgbClr>
              </a:gs>
              <a:gs pos="0">
                <a:srgbClr val="1389A6">
                  <a:alpha val="100000"/>
                </a:srgbClr>
              </a:gs>
              <a:gs pos="72000">
                <a:srgbClr val="50B8DA">
                  <a:alpha val="100000"/>
                </a:srgbClr>
              </a:gs>
              <a:gs pos="100000">
                <a:srgbClr val="7FC4DD">
                  <a:alpha val="100000"/>
                </a:srgbClr>
              </a:gs>
            </a:gsLst>
            <a:lin ang="16200000" scaled="0"/>
          </a:gradFill>
          <a:ln w="3175" cap="rnd" cmpd="sng">
            <a:solidFill>
              <a:srgbClr val="1E768C">
                <a:alpha val="100000"/>
              </a:srgbClr>
            </a:solidFill>
            <a:prstDash val="solid"/>
            <a:round/>
          </a:ln>
          <a:effectLst>
            <a:outerShdw dist="25400" dir="5400000">
              <a:srgbClr val="000000">
                <a:alpha val="45999"/>
              </a:srgbClr>
            </a:outerShdw>
          </a:effectLst>
        </p:spPr>
        <p:txBody>
          <a:bodyPr vert="horz" lIns="91440" tIns="45720" rIns="91440" bIns="45720" anchor="ctr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endParaRPr lang="en-US" altLang="en-US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1048634" name="Дата 3"/>
          <p:cNvSpPr/>
          <p:nvPr>
            <p:ph type="dt" sz="half" idx="2"/>
          </p:nvPr>
        </p:nvSpPr>
        <p:spPr>
          <a:xfrm>
            <a:off x="6727825" y="4805362"/>
            <a:ext cx="19192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fld id="{566ABCEB-ACFC-4714-9973-3DA970169C29}" type="datetime1">
              <a:rPr lang="ru-RU" altLang="en-US" sz="1000"/>
            </a:fld>
            <a:endParaRPr lang="ru-RU" altLang="en-US" sz="1000"/>
          </a:p>
        </p:txBody>
      </p:sp>
      <p:sp>
        <p:nvSpPr>
          <p:cNvPr id="1048635" name="Нижний колонтитул 4"/>
          <p:cNvSpPr/>
          <p:nvPr>
            <p:ph type="ftr" sz="quarter" idx="3"/>
          </p:nvPr>
        </p:nvSpPr>
        <p:spPr>
          <a:xfrm>
            <a:off x="4379912" y="4805362"/>
            <a:ext cx="23510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endParaRPr lang="ru-RU" altLang="en-US" sz="1000"/>
          </a:p>
        </p:txBody>
      </p:sp>
      <p:sp>
        <p:nvSpPr>
          <p:cNvPr id="1048636" name="Номер слайда 5"/>
          <p:cNvSpPr/>
          <p:nvPr>
            <p:ph type="sldNum" sz="quarter" idx="4"/>
          </p:nvPr>
        </p:nvSpPr>
        <p:spPr>
          <a:xfrm>
            <a:off x="8647112" y="4805362"/>
            <a:ext cx="366712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fld id="{566ABCEB-ACFC-4714-9973-3DA970169C29}" type="slidenum">
              <a:rPr lang="ru-RU" altLang="ru-RU" sz="1000"/>
            </a:fld>
            <a:endParaRPr lang="ru-RU" altLang="ru-RU" sz="1000"/>
          </a:p>
        </p:txBody>
      </p:sp>
      <p:sp>
        <p:nvSpPr>
          <p:cNvPr id="1048638" name="Текст 2"/>
          <p:cNvSpPr>
            <a:spLocks noGrp="1"/>
          </p:cNvSpPr>
          <p:nvPr>
            <p:ph type="body" idx="1"/>
          </p:nvPr>
        </p:nvSpPr>
        <p:spPr>
          <a:xfrm>
            <a:off x="3922713" y="2198784"/>
            <a:ext cx="4572000" cy="1091166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1048637" name="Заголовок 1"/>
          <p:cNvSpPr>
            <a:spLocks noGrp="1"/>
          </p:cNvSpPr>
          <p:nvPr>
            <p:ph type="title"/>
          </p:nvPr>
        </p:nvSpPr>
        <p:spPr>
          <a:xfrm>
            <a:off x="722376" y="794784"/>
            <a:ext cx="7772400" cy="13716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48656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48657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48581" name="Дата 9"/>
          <p:cNvSpPr/>
          <p:nvPr>
            <p:ph type="dt" sz="half" idx="12"/>
          </p:nvPr>
        </p:nvSpPr>
        <p:spPr>
          <a:xfrm>
            <a:off x="6727825" y="4805362"/>
            <a:ext cx="19192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fld id="{566ABCEB-ACFC-4714-9973-3DA970169C29}" type="datetime1">
              <a:rPr lang="ru-RU" altLang="en-US" sz="1000"/>
            </a:fld>
            <a:endParaRPr lang="ru-RU" altLang="en-US" sz="1000"/>
          </a:p>
        </p:txBody>
      </p:sp>
      <p:sp>
        <p:nvSpPr>
          <p:cNvPr id="1048583" name="Номер слайда 17"/>
          <p:cNvSpPr/>
          <p:nvPr>
            <p:ph type="sldNum" sz="quarter" idx="4"/>
          </p:nvPr>
        </p:nvSpPr>
        <p:spPr>
          <a:xfrm>
            <a:off x="8647112" y="4805362"/>
            <a:ext cx="366712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fld id="{566ABCEB-ACFC-4714-9973-3DA970169C29}" type="slidenum">
              <a:rPr lang="ru-RU" altLang="ru-RU" sz="1000"/>
            </a:fld>
            <a:endParaRPr lang="ru-RU" altLang="ru-RU" sz="1000"/>
          </a:p>
        </p:txBody>
      </p:sp>
      <p:sp>
        <p:nvSpPr>
          <p:cNvPr id="1048582" name="Нижний колонтитул 21"/>
          <p:cNvSpPr/>
          <p:nvPr>
            <p:ph type="ftr" sz="quarter" idx="3"/>
          </p:nvPr>
        </p:nvSpPr>
        <p:spPr>
          <a:xfrm>
            <a:off x="4379912" y="4805362"/>
            <a:ext cx="23510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endParaRPr lang="ru-RU" altLang="en-US" sz="10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Заголовок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48659" name="Текст 2"/>
          <p:cNvSpPr>
            <a:spLocks noGrp="1"/>
          </p:cNvSpPr>
          <p:nvPr>
            <p:ph type="body" idx="1"/>
          </p:nvPr>
        </p:nvSpPr>
        <p:spPr>
          <a:xfrm>
            <a:off x="457200" y="4057650"/>
            <a:ext cx="4040188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1048660" name="Текст 3"/>
          <p:cNvSpPr>
            <a:spLocks noGrp="1"/>
          </p:cNvSpPr>
          <p:nvPr>
            <p:ph type="body" sz="half" idx="3"/>
          </p:nvPr>
        </p:nvSpPr>
        <p:spPr>
          <a:xfrm>
            <a:off x="4645027" y="4057650"/>
            <a:ext cx="4041775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1048661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083221"/>
            <a:ext cx="4040188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48662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083221"/>
            <a:ext cx="4041775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48581" name="Дата 9"/>
          <p:cNvSpPr/>
          <p:nvPr>
            <p:ph type="dt" sz="half" idx="12"/>
          </p:nvPr>
        </p:nvSpPr>
        <p:spPr>
          <a:xfrm>
            <a:off x="6727825" y="4805362"/>
            <a:ext cx="19192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fld id="{566ABCEB-ACFC-4714-9973-3DA970169C29}" type="datetime1">
              <a:rPr lang="ru-RU" altLang="en-US" sz="1000"/>
            </a:fld>
            <a:endParaRPr lang="ru-RU" altLang="en-US" sz="1000"/>
          </a:p>
        </p:txBody>
      </p:sp>
      <p:sp>
        <p:nvSpPr>
          <p:cNvPr id="1048583" name="Номер слайда 17"/>
          <p:cNvSpPr/>
          <p:nvPr>
            <p:ph type="sldNum" sz="quarter" idx="14"/>
          </p:nvPr>
        </p:nvSpPr>
        <p:spPr>
          <a:xfrm>
            <a:off x="8647112" y="4805362"/>
            <a:ext cx="366712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fld id="{566ABCEB-ACFC-4714-9973-3DA970169C29}" type="slidenum">
              <a:rPr lang="ru-RU" altLang="ru-RU" sz="1000"/>
            </a:fld>
            <a:endParaRPr lang="ru-RU" altLang="ru-RU" sz="1000"/>
          </a:p>
        </p:txBody>
      </p:sp>
      <p:sp>
        <p:nvSpPr>
          <p:cNvPr id="1048582" name="Нижний колонтитул 21"/>
          <p:cNvSpPr/>
          <p:nvPr>
            <p:ph type="ftr" sz="quarter" idx="13"/>
          </p:nvPr>
        </p:nvSpPr>
        <p:spPr>
          <a:xfrm>
            <a:off x="4379912" y="4805362"/>
            <a:ext cx="23510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endParaRPr lang="ru-RU" altLang="en-US" sz="10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48581" name="Дата 9"/>
          <p:cNvSpPr/>
          <p:nvPr>
            <p:ph type="dt" sz="half" idx="2"/>
          </p:nvPr>
        </p:nvSpPr>
        <p:spPr>
          <a:xfrm>
            <a:off x="6727825" y="4805362"/>
            <a:ext cx="19192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fld id="{566ABCEB-ACFC-4714-9973-3DA970169C29}" type="datetime1">
              <a:rPr lang="ru-RU" altLang="en-US" sz="1000"/>
            </a:fld>
            <a:endParaRPr lang="ru-RU" altLang="en-US" sz="1000"/>
          </a:p>
        </p:txBody>
      </p:sp>
      <p:sp>
        <p:nvSpPr>
          <p:cNvPr id="1048583" name="Номер слайда 17"/>
          <p:cNvSpPr/>
          <p:nvPr>
            <p:ph type="sldNum" sz="quarter" idx="4"/>
          </p:nvPr>
        </p:nvSpPr>
        <p:spPr>
          <a:xfrm>
            <a:off x="8647112" y="4805362"/>
            <a:ext cx="366712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fld id="{566ABCEB-ACFC-4714-9973-3DA970169C29}" type="slidenum">
              <a:rPr lang="ru-RU" altLang="ru-RU" sz="1000"/>
            </a:fld>
            <a:endParaRPr lang="ru-RU" altLang="ru-RU" sz="1000"/>
          </a:p>
        </p:txBody>
      </p:sp>
      <p:sp>
        <p:nvSpPr>
          <p:cNvPr id="1048582" name="Нижний колонтитул 21"/>
          <p:cNvSpPr/>
          <p:nvPr>
            <p:ph type="ftr" sz="quarter" idx="3"/>
          </p:nvPr>
        </p:nvSpPr>
        <p:spPr>
          <a:xfrm>
            <a:off x="4379912" y="4805362"/>
            <a:ext cx="23510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endParaRPr lang="ru-RU" altLang="en-US" sz="10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Дата 9"/>
          <p:cNvSpPr/>
          <p:nvPr>
            <p:ph type="dt" sz="half" idx="2"/>
          </p:nvPr>
        </p:nvSpPr>
        <p:spPr>
          <a:xfrm>
            <a:off x="6727825" y="4805362"/>
            <a:ext cx="19192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fld id="{566ABCEB-ACFC-4714-9973-3DA970169C29}" type="datetime1">
              <a:rPr lang="ru-RU" altLang="en-US" sz="1000"/>
            </a:fld>
            <a:endParaRPr lang="ru-RU" altLang="en-US" sz="1000"/>
          </a:p>
        </p:txBody>
      </p:sp>
      <p:sp>
        <p:nvSpPr>
          <p:cNvPr id="1048583" name="Номер слайда 17"/>
          <p:cNvSpPr/>
          <p:nvPr>
            <p:ph type="sldNum" sz="quarter" idx="4"/>
          </p:nvPr>
        </p:nvSpPr>
        <p:spPr>
          <a:xfrm>
            <a:off x="8647112" y="4805362"/>
            <a:ext cx="366712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fld id="{566ABCEB-ACFC-4714-9973-3DA970169C29}" type="slidenum">
              <a:rPr lang="ru-RU" altLang="ru-RU" sz="1000"/>
            </a:fld>
            <a:endParaRPr lang="ru-RU" altLang="ru-RU" sz="1000"/>
          </a:p>
        </p:txBody>
      </p:sp>
      <p:sp>
        <p:nvSpPr>
          <p:cNvPr id="1048582" name="Нижний колонтитул 21"/>
          <p:cNvSpPr/>
          <p:nvPr>
            <p:ph type="ftr" sz="quarter" idx="3"/>
          </p:nvPr>
        </p:nvSpPr>
        <p:spPr>
          <a:xfrm>
            <a:off x="4379912" y="4805362"/>
            <a:ext cx="23510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endParaRPr lang="ru-RU" altLang="en-US" sz="10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Заголовок 1"/>
          <p:cNvSpPr>
            <a:spLocks noGrp="1"/>
          </p:cNvSpPr>
          <p:nvPr>
            <p:ph type="title"/>
          </p:nvPr>
        </p:nvSpPr>
        <p:spPr>
          <a:xfrm>
            <a:off x="914400" y="3657600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48665" name="Текст 2"/>
          <p:cNvSpPr>
            <a:spLocks noGrp="1"/>
          </p:cNvSpPr>
          <p:nvPr>
            <p:ph type="body" idx="2"/>
          </p:nvPr>
        </p:nvSpPr>
        <p:spPr>
          <a:xfrm>
            <a:off x="4419600" y="4016327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1048666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05740"/>
            <a:ext cx="7479792" cy="3429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48581" name="Дата 9"/>
          <p:cNvSpPr/>
          <p:nvPr>
            <p:ph type="dt" sz="half" idx="12"/>
          </p:nvPr>
        </p:nvSpPr>
        <p:spPr>
          <a:xfrm>
            <a:off x="6727825" y="4805362"/>
            <a:ext cx="19192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fld id="{566ABCEB-ACFC-4714-9973-3DA970169C29}" type="datetime1">
              <a:rPr lang="ru-RU" altLang="en-US" sz="1000"/>
            </a:fld>
            <a:endParaRPr lang="ru-RU" altLang="en-US" sz="1000"/>
          </a:p>
        </p:txBody>
      </p:sp>
      <p:sp>
        <p:nvSpPr>
          <p:cNvPr id="1048583" name="Номер слайда 17"/>
          <p:cNvSpPr/>
          <p:nvPr>
            <p:ph type="sldNum" sz="quarter" idx="4"/>
          </p:nvPr>
        </p:nvSpPr>
        <p:spPr>
          <a:xfrm>
            <a:off x="8647112" y="4805362"/>
            <a:ext cx="366712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fld id="{566ABCEB-ACFC-4714-9973-3DA970169C29}" type="slidenum">
              <a:rPr lang="ru-RU" altLang="ru-RU" sz="1000"/>
            </a:fld>
            <a:endParaRPr lang="ru-RU" altLang="ru-RU" sz="1000"/>
          </a:p>
        </p:txBody>
      </p:sp>
      <p:sp>
        <p:nvSpPr>
          <p:cNvPr id="1048582" name="Нижний колонтитул 21"/>
          <p:cNvSpPr/>
          <p:nvPr>
            <p:ph type="ftr" sz="quarter" idx="3"/>
          </p:nvPr>
        </p:nvSpPr>
        <p:spPr>
          <a:xfrm>
            <a:off x="4379912" y="4805362"/>
            <a:ext cx="23510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endParaRPr lang="ru-RU" altLang="en-US" sz="10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>
    <p:bg bwMode="white">
      <p:bgPr>
        <a:blipFill rotWithShape="0">
          <a:blip r:embed="rId2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5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39" name="Полилиния 12"/>
          <p:cNvSpPr/>
          <p:nvPr/>
        </p:nvSpPr>
        <p:spPr>
          <a:xfrm>
            <a:off x="715962" y="3751262"/>
            <a:ext cx="3802062" cy="1082675"/>
          </a:xfrm>
          <a:custGeom>
            <a:avLst/>
            <a:gdLst>
              <a:gd name="l" fmla="*/ 0 w 5760"/>
              <a:gd name="t" fmla="*/ 0 h 528"/>
              <a:gd name="r" fmla="*/ 5760 w 5760"/>
              <a:gd name="b" fmla="*/ 528 h 528"/>
            </a:gdLst>
            <a:ahLst/>
            <a:cxnLst/>
            <a:rect l="l" t="t" r="r" b="b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rgbClr val="9FCBDC">
              <a:alpha val="39999"/>
            </a:srgbClr>
          </a:solidFill>
          <a:ln>
            <a:noFill/>
          </a:ln>
        </p:spPr>
        <p:txBody>
          <a:bodyPr vert="horz" lIns="91440" tIns="45720" rIns="91440" bIns="45720" anchor="t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endParaRPr lang="en-US" altLang="en-US"/>
          </a:p>
        </p:txBody>
      </p:sp>
      <p:sp>
        <p:nvSpPr>
          <p:cNvPr id="1048640" name="Полилиния 11"/>
          <p:cNvSpPr/>
          <p:nvPr/>
        </p:nvSpPr>
        <p:spPr>
          <a:xfrm>
            <a:off x="-53975" y="4338637"/>
            <a:ext cx="3802062" cy="628650"/>
          </a:xfrm>
          <a:custGeom>
            <a:avLst/>
            <a:gdLst>
              <a:gd name="l" fmla="*/ 0 w 5760"/>
              <a:gd name="t" fmla="*/ 0 h 528"/>
              <a:gd name="r" fmla="*/ 5760 w 5760"/>
              <a:gd name="b" fmla="*/ 528 h 528"/>
            </a:gdLst>
            <a:ahLst/>
            <a:cxnLst/>
            <a:rect l="l" t="t" r="r" b="b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vert="horz" lIns="91440" tIns="45720" rIns="91440" bIns="45720" anchor="t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endParaRPr lang="ru-RU" altLang="en-US"/>
          </a:p>
        </p:txBody>
      </p:sp>
      <p:grpSp>
        <p:nvGrpSpPr>
          <p:cNvPr id="53" name="Группа 52"/>
          <p:cNvGrpSpPr/>
          <p:nvPr/>
        </p:nvGrpSpPr>
        <p:grpSpPr>
          <a:xfrm rot="0">
            <a:off x="-12700" y="4340225"/>
            <a:ext cx="3414712" cy="817562"/>
            <a:chOff x="-8" y="2734"/>
            <a:chExt cx="2151" cy="515"/>
          </a:xfrm>
        </p:grpSpPr>
        <p:pic>
          <p:nvPicPr>
            <p:cNvPr id="2097195" name="Прямоугольный треугольник 13"/>
            <p:cNvPicPr/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-8" y="2734"/>
              <a:ext cx="2151" cy="51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641" name="Текстовое поле 1048640"/>
            <p:cNvSpPr txBox="1"/>
            <p:nvPr/>
          </p:nvSpPr>
          <p:spPr>
            <a:xfrm>
              <a:off x="175" y="3034"/>
              <a:ext cx="1071" cy="170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1pPr>
              <a:lvl2pPr marL="4572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2pPr>
              <a:lvl3pPr marL="9144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3pPr>
              <a:lvl4pPr marL="13716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4pPr>
              <a:lvl5pPr marL="18288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endParaRPr lang="en-US" altLang="en-US">
                <a:solidFill>
                  <a:srgbClr val="FFFFFF"/>
                </a:solidFill>
                <a:latin typeface="Lucida Sans Unicode" panose="020B0602030504020204" pitchFamily="34" charset="0"/>
              </a:endParaRPr>
            </a:p>
          </p:txBody>
        </p:sp>
      </p:grpSp>
      <p:pic>
        <p:nvPicPr>
          <p:cNvPr id="2097196" name="Прямая соединительная линия 14"/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-19050" y="4327525"/>
            <a:ext cx="3421062" cy="835025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42" name="Полилиния 10"/>
          <p:cNvSpPr/>
          <p:nvPr/>
        </p:nvSpPr>
        <p:spPr>
          <a:xfrm>
            <a:off x="715962" y="3751262"/>
            <a:ext cx="3802062" cy="1082675"/>
          </a:xfrm>
          <a:custGeom>
            <a:avLst/>
            <a:gdLst>
              <a:gd name="l" fmla="*/ 0 w 5760"/>
              <a:gd name="t" fmla="*/ 0 h 528"/>
              <a:gd name="r" fmla="*/ 5760 w 5760"/>
              <a:gd name="b" fmla="*/ 528 h 528"/>
            </a:gdLst>
            <a:ahLst/>
            <a:cxnLst/>
            <a:rect l="l" t="t" r="r" b="b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rgbClr val="9FCBDC">
              <a:alpha val="39999"/>
            </a:srgbClr>
          </a:solidFill>
          <a:ln>
            <a:noFill/>
          </a:ln>
        </p:spPr>
        <p:txBody>
          <a:bodyPr vert="horz" lIns="91440" tIns="45720" rIns="91440" bIns="45720" anchor="t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endParaRPr lang="en-US" altLang="en-US"/>
          </a:p>
        </p:txBody>
      </p:sp>
      <p:sp>
        <p:nvSpPr>
          <p:cNvPr id="1048643" name="Полилиния 15"/>
          <p:cNvSpPr/>
          <p:nvPr/>
        </p:nvSpPr>
        <p:spPr>
          <a:xfrm>
            <a:off x="-53975" y="4338637"/>
            <a:ext cx="3802062" cy="628650"/>
          </a:xfrm>
          <a:custGeom>
            <a:avLst/>
            <a:gdLst>
              <a:gd name="l" fmla="*/ 0 w 5760"/>
              <a:gd name="t" fmla="*/ 0 h 528"/>
              <a:gd name="r" fmla="*/ 5760 w 5760"/>
              <a:gd name="b" fmla="*/ 528 h 528"/>
            </a:gdLst>
            <a:ahLst/>
            <a:cxnLst/>
            <a:rect l="l" t="t" r="r" b="b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vert="horz" lIns="91440" tIns="45720" rIns="91440" bIns="45720" anchor="t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endParaRPr lang="ru-RU" altLang="en-US"/>
          </a:p>
        </p:txBody>
      </p:sp>
      <p:grpSp>
        <p:nvGrpSpPr>
          <p:cNvPr id="54" name="Группа 53"/>
          <p:cNvGrpSpPr/>
          <p:nvPr/>
        </p:nvGrpSpPr>
        <p:grpSpPr>
          <a:xfrm rot="0">
            <a:off x="-12700" y="4340225"/>
            <a:ext cx="3414712" cy="817562"/>
            <a:chOff x="-8" y="2734"/>
            <a:chExt cx="2151" cy="515"/>
          </a:xfrm>
        </p:grpSpPr>
        <p:pic>
          <p:nvPicPr>
            <p:cNvPr id="2097197" name="Прямоугольный треугольник 15"/>
            <p:cNvPicPr/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-8" y="2734"/>
              <a:ext cx="2151" cy="51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644" name="Текстовое поле 1048643"/>
            <p:cNvSpPr txBox="1"/>
            <p:nvPr/>
          </p:nvSpPr>
          <p:spPr>
            <a:xfrm>
              <a:off x="175" y="3034"/>
              <a:ext cx="1071" cy="170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1pPr>
              <a:lvl2pPr marL="4572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2pPr>
              <a:lvl3pPr marL="9144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3pPr>
              <a:lvl4pPr marL="13716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4pPr>
              <a:lvl5pPr marL="18288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endParaRPr lang="en-US" altLang="en-US">
                <a:solidFill>
                  <a:srgbClr val="FFFFFF"/>
                </a:solidFill>
                <a:latin typeface="Lucida Sans Unicode" panose="020B0602030504020204" pitchFamily="34" charset="0"/>
              </a:endParaRPr>
            </a:p>
          </p:txBody>
        </p:sp>
      </p:grpSp>
      <p:pic>
        <p:nvPicPr>
          <p:cNvPr id="2097198" name="Прямая соединительная линия 16"/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-19050" y="4327525"/>
            <a:ext cx="3421062" cy="835025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45" name="Нашивка 19"/>
          <p:cNvSpPr/>
          <p:nvPr/>
        </p:nvSpPr>
        <p:spPr>
          <a:xfrm>
            <a:off x="8664575" y="3741737"/>
            <a:ext cx="182562" cy="171450"/>
          </a:xfrm>
          <a:prstGeom prst="chevron">
            <a:avLst>
              <a:gd name="adj" fmla="val 50001"/>
            </a:avLst>
          </a:prstGeom>
          <a:gradFill rotWithShape="1">
            <a:gsLst>
              <a:gs pos="0">
                <a:srgbClr val="1389A6">
                  <a:alpha val="100000"/>
                </a:srgbClr>
              </a:gs>
              <a:gs pos="0">
                <a:srgbClr val="1389A6">
                  <a:alpha val="100000"/>
                </a:srgbClr>
              </a:gs>
              <a:gs pos="72000">
                <a:srgbClr val="50B8DA">
                  <a:alpha val="100000"/>
                </a:srgbClr>
              </a:gs>
              <a:gs pos="100000">
                <a:srgbClr val="7FC4DD">
                  <a:alpha val="100000"/>
                </a:srgbClr>
              </a:gs>
            </a:gsLst>
            <a:lin ang="16200000" scaled="0"/>
          </a:gradFill>
          <a:ln w="3175" cap="rnd" cmpd="sng">
            <a:solidFill>
              <a:srgbClr val="1E768C">
                <a:alpha val="100000"/>
              </a:srgbClr>
            </a:solidFill>
            <a:prstDash val="solid"/>
            <a:round/>
          </a:ln>
          <a:effectLst>
            <a:outerShdw dist="25400" dir="5400000">
              <a:srgbClr val="000000">
                <a:alpha val="45999"/>
              </a:srgbClr>
            </a:outerShdw>
          </a:effectLst>
        </p:spPr>
        <p:txBody>
          <a:bodyPr vert="horz" lIns="91440" tIns="45720" rIns="91440" bIns="45720" anchor="ctr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endParaRPr lang="en-US" altLang="en-US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1048646" name="Нашивка 20"/>
          <p:cNvSpPr/>
          <p:nvPr/>
        </p:nvSpPr>
        <p:spPr>
          <a:xfrm>
            <a:off x="8477250" y="3741737"/>
            <a:ext cx="182562" cy="171450"/>
          </a:xfrm>
          <a:prstGeom prst="chevron">
            <a:avLst>
              <a:gd name="adj" fmla="val 50001"/>
            </a:avLst>
          </a:prstGeom>
          <a:gradFill rotWithShape="1">
            <a:gsLst>
              <a:gs pos="0">
                <a:srgbClr val="1389A6">
                  <a:alpha val="100000"/>
                </a:srgbClr>
              </a:gs>
              <a:gs pos="0">
                <a:srgbClr val="1389A6">
                  <a:alpha val="100000"/>
                </a:srgbClr>
              </a:gs>
              <a:gs pos="72000">
                <a:srgbClr val="50B8DA">
                  <a:alpha val="100000"/>
                </a:srgbClr>
              </a:gs>
              <a:gs pos="100000">
                <a:srgbClr val="7FC4DD">
                  <a:alpha val="100000"/>
                </a:srgbClr>
              </a:gs>
            </a:gsLst>
            <a:lin ang="16200000" scaled="0"/>
          </a:gradFill>
          <a:ln w="3175" cap="rnd" cmpd="sng">
            <a:solidFill>
              <a:srgbClr val="1E768C">
                <a:alpha val="100000"/>
              </a:srgbClr>
            </a:solidFill>
            <a:prstDash val="solid"/>
            <a:round/>
          </a:ln>
          <a:effectLst>
            <a:outerShdw dist="25400" dir="5400000">
              <a:srgbClr val="000000">
                <a:alpha val="45999"/>
              </a:srgbClr>
            </a:outerShdw>
          </a:effectLst>
        </p:spPr>
        <p:txBody>
          <a:bodyPr vert="horz" lIns="91440" tIns="45720" rIns="91440" bIns="45720" anchor="ctr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endParaRPr lang="en-US" altLang="en-US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1048649" name="Дата 4"/>
          <p:cNvSpPr/>
          <p:nvPr>
            <p:ph type="dt" sz="half" idx="2"/>
          </p:nvPr>
        </p:nvSpPr>
        <p:spPr>
          <a:xfrm>
            <a:off x="6727825" y="4805362"/>
            <a:ext cx="19192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fld id="{566ABCEB-ACFC-4714-9973-3DA970169C29}" type="datetime1">
              <a:rPr lang="ru-RU" altLang="en-US" sz="1000"/>
            </a:fld>
            <a:endParaRPr lang="ru-RU" altLang="en-US" sz="1000"/>
          </a:p>
        </p:txBody>
      </p:sp>
      <p:sp>
        <p:nvSpPr>
          <p:cNvPr id="1048650" name="Нижний колонтитул 5"/>
          <p:cNvSpPr/>
          <p:nvPr>
            <p:ph type="ftr" sz="quarter" idx="3"/>
          </p:nvPr>
        </p:nvSpPr>
        <p:spPr>
          <a:xfrm>
            <a:off x="4379912" y="4805362"/>
            <a:ext cx="23510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endParaRPr lang="ru-RU" altLang="en-US" sz="1000"/>
          </a:p>
        </p:txBody>
      </p:sp>
      <p:sp>
        <p:nvSpPr>
          <p:cNvPr id="1048651" name="Номер слайда 6"/>
          <p:cNvSpPr/>
          <p:nvPr>
            <p:ph type="sldNum" sz="quarter" idx="4"/>
          </p:nvPr>
        </p:nvSpPr>
        <p:spPr>
          <a:xfrm>
            <a:off x="8647112" y="4805362"/>
            <a:ext cx="366712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fld id="{566ABCEB-ACFC-4714-9973-3DA970169C29}" type="slidenum">
              <a:rPr lang="ru-RU" altLang="ru-RU" sz="1000"/>
            </a:fld>
            <a:endParaRPr lang="ru-RU" altLang="ru-RU" sz="1000"/>
          </a:p>
        </p:txBody>
      </p:sp>
      <p:sp>
        <p:nvSpPr>
          <p:cNvPr id="1048654" name="Заголовок 1"/>
          <p:cNvSpPr>
            <a:spLocks noGrp="1"/>
          </p:cNvSpPr>
          <p:nvPr>
            <p:ph type="title"/>
          </p:nvPr>
        </p:nvSpPr>
        <p:spPr>
          <a:xfrm>
            <a:off x="228600" y="3648842"/>
            <a:ext cx="8075432" cy="422004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48653" name="Рисунок 2"/>
          <p:cNvSpPr>
            <a:spLocks noGrp="1"/>
          </p:cNvSpPr>
          <p:nvPr>
            <p:ph type="pic" idx="1"/>
          </p:nvPr>
        </p:nvSpPr>
        <p:spPr>
          <a:xfrm>
            <a:off x="228600" y="142476"/>
            <a:ext cx="8686800" cy="3291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anose="05040102010807070707" pitchFamily="18" charset="2"/>
              <a:buNone/>
            </a:pPr>
            <a:r>
              <a:rPr kumimoji="0" lang="ru-RU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652" name="Текст 3"/>
          <p:cNvSpPr>
            <a:spLocks noGrp="1"/>
          </p:cNvSpPr>
          <p:nvPr>
            <p:ph type="body" sz="half" idx="12"/>
          </p:nvPr>
        </p:nvSpPr>
        <p:spPr>
          <a:xfrm>
            <a:off x="1141232" y="4082552"/>
            <a:ext cx="7162800" cy="486174"/>
          </a:xfrm>
          <a:noFill/>
        </p:spPr>
        <p:txBody>
          <a:bodyPr tIns="0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3.png"/><Relationship Id="rId13" Type="http://schemas.openxmlformats.org/officeDocument/2006/relationships/image" Target="../media/image2.png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Pr>
        <a:blipFill rotWithShape="0">
          <a:blip r:embed="rId12">
            <a:alphaModFix amt="100000"/>
          </a:blip>
          <a:srcRect/>
          <a:stretch>
            <a:fillRect/>
          </a:stretch>
        </a:blipFill>
        <a:effectLst/>
      </p:bgPr>
    </p:bg>
    <p:spTree>
      <p:nvGrpSpPr>
        <p:cNvPr id="1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76" name="Полилиния 12"/>
          <p:cNvSpPr/>
          <p:nvPr/>
        </p:nvSpPr>
        <p:spPr>
          <a:xfrm>
            <a:off x="715962" y="3751262"/>
            <a:ext cx="3802062" cy="1082675"/>
          </a:xfrm>
          <a:custGeom>
            <a:avLst/>
            <a:gdLst>
              <a:gd name="l" fmla="*/ 0 w 5760"/>
              <a:gd name="t" fmla="*/ 0 h 528"/>
              <a:gd name="r" fmla="*/ 5760 w 5760"/>
              <a:gd name="b" fmla="*/ 528 h 528"/>
            </a:gdLst>
            <a:ahLst/>
            <a:cxnLst/>
            <a:rect l="l" t="t" r="r" b="b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rgbClr val="9FCBDC">
              <a:alpha val="39999"/>
            </a:srgbClr>
          </a:solidFill>
          <a:ln>
            <a:noFill/>
          </a:ln>
        </p:spPr>
        <p:txBody>
          <a:bodyPr vert="horz" lIns="91440" tIns="45720" rIns="91440" bIns="45720" anchor="t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endParaRPr lang="en-US" altLang="en-US"/>
          </a:p>
        </p:txBody>
      </p:sp>
      <p:sp>
        <p:nvSpPr>
          <p:cNvPr id="1048577" name="Полилиния 11"/>
          <p:cNvSpPr/>
          <p:nvPr/>
        </p:nvSpPr>
        <p:spPr>
          <a:xfrm>
            <a:off x="-53975" y="4338637"/>
            <a:ext cx="3802062" cy="628650"/>
          </a:xfrm>
          <a:custGeom>
            <a:avLst/>
            <a:gdLst>
              <a:gd name="l" fmla="*/ 0 w 5760"/>
              <a:gd name="t" fmla="*/ 0 h 528"/>
              <a:gd name="r" fmla="*/ 5760 w 5760"/>
              <a:gd name="b" fmla="*/ 528 h 528"/>
            </a:gdLst>
            <a:ahLst/>
            <a:cxnLst/>
            <a:rect l="l" t="t" r="r" b="b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vert="horz" lIns="91440" tIns="45720" rIns="91440" bIns="45720" anchor="t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endParaRPr lang="ru-RU" altLang="en-US"/>
          </a:p>
        </p:txBody>
      </p:sp>
      <p:grpSp>
        <p:nvGrpSpPr>
          <p:cNvPr id="14" name="Группа 13"/>
          <p:cNvGrpSpPr/>
          <p:nvPr/>
        </p:nvGrpSpPr>
        <p:grpSpPr>
          <a:xfrm rot="0">
            <a:off x="-12700" y="4340225"/>
            <a:ext cx="3414712" cy="817562"/>
            <a:chOff x="-8" y="2734"/>
            <a:chExt cx="2151" cy="515"/>
          </a:xfrm>
        </p:grpSpPr>
        <p:pic>
          <p:nvPicPr>
            <p:cNvPr id="2097152" name="Прямоугольный треугольник 13"/>
            <p:cNvPicPr/>
            <p:nvPr/>
          </p:nvPicPr>
          <p:blipFill>
            <a:blip r:embed="rId13"/>
            <a:srcRect/>
            <a:stretch>
              <a:fillRect/>
            </a:stretch>
          </p:blipFill>
          <p:spPr>
            <a:xfrm>
              <a:off x="-8" y="2734"/>
              <a:ext cx="2151" cy="51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578" name="Текстовое поле 1048577"/>
            <p:cNvSpPr txBox="1"/>
            <p:nvPr/>
          </p:nvSpPr>
          <p:spPr>
            <a:xfrm>
              <a:off x="175" y="3034"/>
              <a:ext cx="1071" cy="170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1pPr>
              <a:lvl2pPr marL="4572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2pPr>
              <a:lvl3pPr marL="9144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3pPr>
              <a:lvl4pPr marL="13716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4pPr>
              <a:lvl5pPr marL="1828800" indent="0" algn="l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Lucida Sans Unicode" panose="020B0602030504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endParaRPr lang="en-US" altLang="en-US">
                <a:solidFill>
                  <a:srgbClr val="FFFFFF"/>
                </a:solidFill>
                <a:latin typeface="Lucida Sans Unicode" panose="020B0602030504020204" pitchFamily="34" charset="0"/>
              </a:endParaRPr>
            </a:p>
          </p:txBody>
        </p:sp>
      </p:grpSp>
      <p:pic>
        <p:nvPicPr>
          <p:cNvPr id="2097153" name="Прямая соединительная линия 14"/>
          <p:cNvPicPr/>
          <p:nvPr/>
        </p:nvPicPr>
        <p:blipFill>
          <a:blip r:embed="rId14"/>
          <a:srcRect/>
          <a:stretch>
            <a:fillRect/>
          </a:stretch>
        </p:blipFill>
        <p:spPr>
          <a:xfrm>
            <a:off x="-19050" y="4327525"/>
            <a:ext cx="3421062" cy="835025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79" name="Заголовок 8"/>
          <p:cNvSpPr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p>
            <a:pPr lvl="0"/>
            <a:r>
              <a:rPr lang="ru-RU" altLang="en-US"/>
              <a:t>Образец заголовка</a:t>
            </a:r>
            <a:endParaRPr lang="ru-RU" altLang="en-US"/>
          </a:p>
        </p:txBody>
      </p:sp>
      <p:sp>
        <p:nvSpPr>
          <p:cNvPr id="1048580" name="Текст 29"/>
          <p:cNvSpPr/>
          <p:nvPr>
            <p:ph type="body" idx="1"/>
          </p:nvPr>
        </p:nvSpPr>
        <p:spPr>
          <a:xfrm>
            <a:off x="457200" y="11112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p>
            <a:pPr lvl="0"/>
            <a:r>
              <a:rPr lang="ru-RU" altLang="ru-RU"/>
              <a:t>Образец текста</a:t>
            </a:r>
            <a:endParaRPr lang="ru-RU" altLang="ru-RU"/>
          </a:p>
          <a:p>
            <a:pPr lvl="1"/>
            <a:r>
              <a:rPr lang="ru-RU" altLang="ru-RU"/>
              <a:t>Второй уровень</a:t>
            </a:r>
            <a:endParaRPr lang="ru-RU" altLang="ru-RU"/>
          </a:p>
          <a:p>
            <a:pPr lvl="2"/>
            <a:r>
              <a:rPr lang="ru-RU" altLang="ru-RU"/>
              <a:t>Третий уровень</a:t>
            </a:r>
            <a:endParaRPr lang="ru-RU" altLang="ru-RU"/>
          </a:p>
          <a:p>
            <a:pPr lvl="3"/>
            <a:r>
              <a:rPr lang="ru-RU" altLang="ru-RU"/>
              <a:t>Четвертый уровень</a:t>
            </a:r>
            <a:endParaRPr lang="ru-RU" altLang="ru-RU"/>
          </a:p>
          <a:p>
            <a:pPr lvl="4"/>
            <a:r>
              <a:rPr lang="ru-RU" altLang="ru-RU"/>
              <a:t>Пятый уровень</a:t>
            </a:r>
            <a:endParaRPr lang="ru-RU" altLang="ru-RU"/>
          </a:p>
        </p:txBody>
      </p:sp>
      <p:sp>
        <p:nvSpPr>
          <p:cNvPr id="1048581" name="Дата 9"/>
          <p:cNvSpPr/>
          <p:nvPr>
            <p:ph type="dt" sz="half" idx="2"/>
          </p:nvPr>
        </p:nvSpPr>
        <p:spPr>
          <a:xfrm>
            <a:off x="6727825" y="4805362"/>
            <a:ext cx="19192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/>
            <a:fld id="{566ABCEB-ACFC-4714-9973-3DA970169C29}" type="datetime1">
              <a:rPr lang="ru-RU" altLang="en-US" sz="1000"/>
            </a:fld>
            <a:endParaRPr lang="ru-RU" altLang="en-US" sz="1000"/>
          </a:p>
        </p:txBody>
      </p:sp>
      <p:sp>
        <p:nvSpPr>
          <p:cNvPr id="1048582" name="Нижний колонтитул 21"/>
          <p:cNvSpPr/>
          <p:nvPr>
            <p:ph type="ftr" sz="quarter" idx="3"/>
          </p:nvPr>
        </p:nvSpPr>
        <p:spPr>
          <a:xfrm>
            <a:off x="4379912" y="4805362"/>
            <a:ext cx="2351087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endParaRPr lang="ru-RU" altLang="en-US" sz="1000"/>
          </a:p>
        </p:txBody>
      </p:sp>
      <p:sp>
        <p:nvSpPr>
          <p:cNvPr id="1048583" name="Номер слайда 17"/>
          <p:cNvSpPr/>
          <p:nvPr>
            <p:ph type="sldNum" sz="quarter" idx="4"/>
          </p:nvPr>
        </p:nvSpPr>
        <p:spPr>
          <a:xfrm>
            <a:off x="8647112" y="4805362"/>
            <a:ext cx="366712" cy="2746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1pPr>
            <a:lvl2pPr marL="4572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2pPr>
            <a:lvl3pPr marL="9144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3pPr>
            <a:lvl4pPr marL="13716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4pPr>
            <a:lvl5pPr marL="1828800" indent="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Lucida Sans Unicode" panose="020B0602030504020204" pitchFamily="34" charset="0"/>
                <a:sym typeface="Arial" panose="020B0604020202020204" pitchFamily="34" charset="0"/>
              </a:defRPr>
            </a:lvl5pPr>
          </a:lstStyle>
          <a:p>
            <a:pPr lvl="0" algn="r" eaLnBrk="1" hangingPunct="1"/>
            <a:fld id="{566ABCEB-ACFC-4714-9973-3DA970169C29}" type="slidenum">
              <a:rPr lang="ru-RU" altLang="ru-RU" sz="1000"/>
            </a:fld>
            <a:endParaRPr lang="ru-RU" altLang="ru-RU" sz="100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</p:titleStyle>
    <p:bodyStyle>
      <a:lvl1pPr marL="365125" indent="-255905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030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155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4.jpeg"/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7" Type="http://schemas.openxmlformats.org/officeDocument/2006/relationships/slideLayout" Target="../slideLayouts/slideLayout2.xml"/><Relationship Id="rId36" Type="http://schemas.openxmlformats.org/officeDocument/2006/relationships/image" Target="../media/image41.png"/><Relationship Id="rId35" Type="http://schemas.openxmlformats.org/officeDocument/2006/relationships/image" Target="../media/image40.png"/><Relationship Id="rId34" Type="http://schemas.openxmlformats.org/officeDocument/2006/relationships/image" Target="../media/image39.png"/><Relationship Id="rId33" Type="http://schemas.openxmlformats.org/officeDocument/2006/relationships/image" Target="../media/image38.png"/><Relationship Id="rId32" Type="http://schemas.openxmlformats.org/officeDocument/2006/relationships/image" Target="../media/image37.png"/><Relationship Id="rId31" Type="http://schemas.openxmlformats.org/officeDocument/2006/relationships/image" Target="../media/image36.jpeg"/><Relationship Id="rId30" Type="http://schemas.openxmlformats.org/officeDocument/2006/relationships/image" Target="../media/image35.png"/><Relationship Id="rId3" Type="http://schemas.openxmlformats.org/officeDocument/2006/relationships/image" Target="../media/image8.png"/><Relationship Id="rId29" Type="http://schemas.openxmlformats.org/officeDocument/2006/relationships/image" Target="../media/image34.png"/><Relationship Id="rId28" Type="http://schemas.openxmlformats.org/officeDocument/2006/relationships/image" Target="../media/image33.png"/><Relationship Id="rId27" Type="http://schemas.openxmlformats.org/officeDocument/2006/relationships/image" Target="../media/image32.png"/><Relationship Id="rId26" Type="http://schemas.openxmlformats.org/officeDocument/2006/relationships/image" Target="../media/image31.png"/><Relationship Id="rId25" Type="http://schemas.openxmlformats.org/officeDocument/2006/relationships/image" Target="../media/image30.png"/><Relationship Id="rId24" Type="http://schemas.openxmlformats.org/officeDocument/2006/relationships/image" Target="../media/image29.png"/><Relationship Id="rId23" Type="http://schemas.openxmlformats.org/officeDocument/2006/relationships/image" Target="../media/image28.png"/><Relationship Id="rId22" Type="http://schemas.openxmlformats.org/officeDocument/2006/relationships/image" Target="../media/image27.png"/><Relationship Id="rId21" Type="http://schemas.openxmlformats.org/officeDocument/2006/relationships/image" Target="../media/image26.png"/><Relationship Id="rId20" Type="http://schemas.openxmlformats.org/officeDocument/2006/relationships/image" Target="../media/image25.png"/><Relationship Id="rId2" Type="http://schemas.openxmlformats.org/officeDocument/2006/relationships/image" Target="../media/image7.png"/><Relationship Id="rId19" Type="http://schemas.openxmlformats.org/officeDocument/2006/relationships/image" Target="../media/image24.png"/><Relationship Id="rId18" Type="http://schemas.openxmlformats.org/officeDocument/2006/relationships/image" Target="../media/image23.png"/><Relationship Id="rId17" Type="http://schemas.openxmlformats.org/officeDocument/2006/relationships/image" Target="../media/image22.png"/><Relationship Id="rId16" Type="http://schemas.openxmlformats.org/officeDocument/2006/relationships/image" Target="../media/image21.png"/><Relationship Id="rId15" Type="http://schemas.openxmlformats.org/officeDocument/2006/relationships/image" Target="../media/image20.png"/><Relationship Id="rId14" Type="http://schemas.openxmlformats.org/officeDocument/2006/relationships/image" Target="../media/image19.png"/><Relationship Id="rId13" Type="http://schemas.openxmlformats.org/officeDocument/2006/relationships/image" Target="../media/image18.png"/><Relationship Id="rId12" Type="http://schemas.openxmlformats.org/officeDocument/2006/relationships/image" Target="../media/image17.png"/><Relationship Id="rId11" Type="http://schemas.openxmlformats.org/officeDocument/2006/relationships/image" Target="../media/image16.png"/><Relationship Id="rId10" Type="http://schemas.openxmlformats.org/officeDocument/2006/relationships/image" Target="../media/image15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white">
      <p:bgPr>
        <a:blipFill rotWithShape="0">
          <a:blip r:embed="rId1">
            <a:alphaModFix amt="100000"/>
          </a:blip>
          <a:srcRect/>
          <a:tile tx="0" ty="0" sx="100000" sy="100000" flip="none" algn="tl"/>
        </a:blipFill>
        <a:effectLst/>
      </p:bgPr>
    </p:bg>
    <p:spTree>
      <p:nvGrpSpPr>
        <p:cNvPr id="1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84" name="Заголовок 1"/>
          <p:cNvSpPr txBox="1"/>
          <p:nvPr/>
        </p:nvSpPr>
        <p:spPr>
          <a:xfrm>
            <a:off x="0" y="0"/>
            <a:ext cx="9144000" cy="642937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lt1"/>
            </a:bgClr>
          </a:pattFill>
          <a:ln w="9525" cap="flat" cmpd="sng">
            <a:solidFill>
              <a:schemeClr val="accent1">
                <a:alpha val="100000"/>
              </a:schemeClr>
            </a:solidFill>
            <a:prstDash val="solid"/>
            <a:round/>
          </a:ln>
          <a:effectLst>
            <a:outerShdw dist="38100" dir="5400000">
              <a:srgbClr val="000000">
                <a:alpha val="34999"/>
              </a:srgbClr>
            </a:outerShdw>
          </a:effectLst>
        </p:spPr>
        <p:txBody>
          <a:bodyPr vert="horz" lIns="91440" tIns="45720" rIns="91440" bIns="45720" anchor="ctr"/>
          <a:lstStyle>
            <a:lvl1pPr marL="0" indent="0" algn="l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1pPr>
            <a:lvl2pPr marL="457200" indent="0" algn="l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2pPr>
            <a:lvl3pPr marL="914400" indent="0" algn="l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3pPr>
            <a:lvl4pPr marL="1371600" indent="0" algn="l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4pPr>
            <a:lvl5pPr marL="1828800" indent="0" algn="l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5pPr>
          </a:lstStyle>
          <a:p>
            <a:pPr lvl="0" eaLnBrk="1" hangingPunct="1">
              <a:lnSpc>
                <a:spcPct val="80000"/>
              </a:lnSpc>
            </a:pPr>
            <a:r>
              <a:rPr lang="en-US" altLang="en-US" sz="400" b="1">
                <a:solidFill>
                  <a:srgbClr val="35385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endParaRPr lang="en-US" altLang="en-US" sz="400" b="1">
              <a:solidFill>
                <a:srgbClr val="35385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 eaLnBrk="1" hangingPunct="1">
              <a:lnSpc>
                <a:spcPct val="80000"/>
              </a:lnSpc>
            </a:pPr>
            <a:r>
              <a:rPr lang="en-US" altLang="en-US" sz="1400" b="1">
                <a:solidFill>
                  <a:srgbClr val="35385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en-US" altLang="en-US" sz="1400" b="1">
              <a:solidFill>
                <a:srgbClr val="35385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 eaLnBrk="1" hangingPunct="1">
              <a:lnSpc>
                <a:spcPct val="80000"/>
              </a:lnSpc>
            </a:pPr>
            <a:endParaRPr lang="en-US" altLang="en-US" sz="1400" b="1">
              <a:solidFill>
                <a:srgbClr val="35385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 eaLnBrk="1" hangingPunct="1">
              <a:lnSpc>
                <a:spcPct val="80000"/>
              </a:lnSpc>
            </a:pPr>
            <a:r>
              <a:rPr lang="en-US" altLang="en-US" sz="1400" b="1">
                <a:solidFill>
                  <a:srgbClr val="35385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Qorao</a:t>
            </a:r>
            <a:r>
              <a:rPr lang="en-US" altLang="en-US" sz="1500" b="1">
                <a:latin typeface="Times New Roman" panose="02020603050405020304" pitchFamily="18" charset="0"/>
                <a:ea typeface="Times New Roman" panose="02020603050405020304" pitchFamily="18" charset="0"/>
              </a:rPr>
              <a:t>‘</a:t>
            </a:r>
            <a:r>
              <a:rPr lang="en-US" altLang="en-US" sz="1400" b="1">
                <a:solidFill>
                  <a:srgbClr val="35385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zak tumanida</a:t>
            </a:r>
            <a:endParaRPr lang="en-US" altLang="en-US" sz="1400" b="1">
              <a:solidFill>
                <a:srgbClr val="35385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 eaLnBrk="1" hangingPunct="1">
              <a:lnSpc>
                <a:spcPct val="80000"/>
              </a:lnSpc>
            </a:pPr>
            <a:r>
              <a:rPr lang="en-US" altLang="en-US" sz="1400" b="1">
                <a:solidFill>
                  <a:srgbClr val="35385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Sanoat mahsulotlari ishlab chiqarilishi</a:t>
            </a:r>
            <a:endParaRPr lang="en-US" altLang="en-US" sz="1400" b="1">
              <a:solidFill>
                <a:srgbClr val="35385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 eaLnBrk="1" hangingPunct="1">
              <a:lnSpc>
                <a:spcPct val="80000"/>
              </a:lnSpc>
            </a:pPr>
            <a:r>
              <a:rPr lang="en-US" altLang="en-US" sz="1400" b="1">
                <a:solidFill>
                  <a:srgbClr val="35385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(2024-</a:t>
            </a:r>
            <a:r>
              <a:rPr lang="en-US" altLang="en-US" sz="1400" b="1">
                <a:solidFill>
                  <a:srgbClr val="35385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yil yanvar-sentabr</a:t>
            </a:r>
            <a:r>
              <a:rPr lang="en-US" altLang="en-US" sz="1400" b="1">
                <a:solidFill>
                  <a:srgbClr val="35385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altLang="en-US" sz="1400" b="1">
              <a:solidFill>
                <a:srgbClr val="35385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eaLnBrk="1" hangingPunct="1">
              <a:lnSpc>
                <a:spcPct val="80000"/>
              </a:lnSpc>
            </a:pPr>
            <a:endParaRPr lang="en-US" altLang="en-US" sz="140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pPr lvl="0" eaLnBrk="1" hangingPunct="1">
              <a:lnSpc>
                <a:spcPct val="80000"/>
              </a:lnSpc>
            </a:pPr>
            <a:endParaRPr lang="en-US" altLang="en-US" sz="1400">
              <a:solidFill>
                <a:srgbClr val="0717E7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6" name="Группа 15"/>
          <p:cNvGrpSpPr/>
          <p:nvPr/>
        </p:nvGrpSpPr>
        <p:grpSpPr>
          <a:xfrm rot="0">
            <a:off x="60325" y="1597025"/>
            <a:ext cx="1225550" cy="622300"/>
            <a:chOff x="38" y="1006"/>
            <a:chExt cx="772" cy="392"/>
          </a:xfrm>
        </p:grpSpPr>
        <p:pic>
          <p:nvPicPr>
            <p:cNvPr id="2097154" name="Прямоугольник 9"/>
            <p:cNvPicPr/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38" y="1006"/>
              <a:ext cx="772" cy="39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585" name="Текстовое поле 1048584"/>
            <p:cNvSpPr txBox="1"/>
            <p:nvPr/>
          </p:nvSpPr>
          <p:spPr>
            <a:xfrm>
              <a:off x="90" y="1034"/>
              <a:ext cx="675" cy="269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>
                <a:lnSpc>
                  <a:spcPct val="120000"/>
                </a:lnSpc>
              </a:pPr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Yirik korxonalar</a:t>
              </a:r>
              <a:endParaRPr lang="en-US" altLang="en-US" sz="10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 rot="0">
            <a:off x="1249362" y="749300"/>
            <a:ext cx="744537" cy="390525"/>
            <a:chOff x="787" y="472"/>
            <a:chExt cx="469" cy="246"/>
          </a:xfrm>
        </p:grpSpPr>
        <p:pic>
          <p:nvPicPr>
            <p:cNvPr id="2097155" name="Прямоугольник 10"/>
            <p:cNvPicPr/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787" y="472"/>
              <a:ext cx="469" cy="24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586" name="Текстовое поле 1048585"/>
            <p:cNvSpPr txBox="1"/>
            <p:nvPr/>
          </p:nvSpPr>
          <p:spPr>
            <a:xfrm>
              <a:off x="833" y="494"/>
              <a:ext cx="382" cy="155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500" b="1">
                  <a:solidFill>
                    <a:schemeClr val="lt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KORXONA SONI</a:t>
              </a:r>
              <a:endParaRPr lang="en-US" altLang="en-US" sz="500" b="1">
                <a:solidFill>
                  <a:schemeClr val="lt1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 rot="0">
            <a:off x="1884362" y="749300"/>
            <a:ext cx="755650" cy="390525"/>
            <a:chOff x="1187" y="472"/>
            <a:chExt cx="476" cy="246"/>
          </a:xfrm>
        </p:grpSpPr>
        <p:pic>
          <p:nvPicPr>
            <p:cNvPr id="2097156" name="Прямоугольник 11"/>
            <p:cNvPicPr/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1187" y="472"/>
              <a:ext cx="476" cy="24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587" name="Текстовое поле 1048586"/>
            <p:cNvSpPr txBox="1"/>
            <p:nvPr/>
          </p:nvSpPr>
          <p:spPr>
            <a:xfrm>
              <a:off x="1231" y="494"/>
              <a:ext cx="389" cy="155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500" b="1">
                  <a:solidFill>
                    <a:schemeClr val="lt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HAJMI    MLRD. SO‘M</a:t>
              </a:r>
              <a:endParaRPr lang="en-US" altLang="en-US" sz="500" b="1">
                <a:solidFill>
                  <a:schemeClr val="lt1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19" name="Группа 18"/>
          <p:cNvGrpSpPr/>
          <p:nvPr/>
        </p:nvGrpSpPr>
        <p:grpSpPr>
          <a:xfrm rot="0">
            <a:off x="2517775" y="749300"/>
            <a:ext cx="719137" cy="390525"/>
            <a:chOff x="1586" y="472"/>
            <a:chExt cx="453" cy="246"/>
          </a:xfrm>
        </p:grpSpPr>
        <p:pic>
          <p:nvPicPr>
            <p:cNvPr id="2097157" name="Прямоугольник 12"/>
            <p:cNvPicPr/>
            <p:nvPr/>
          </p:nvPicPr>
          <p:blipFill>
            <a:blip r:embed="rId5"/>
            <a:srcRect/>
            <a:stretch>
              <a:fillRect/>
            </a:stretch>
          </p:blipFill>
          <p:spPr>
            <a:xfrm>
              <a:off x="1586" y="472"/>
              <a:ext cx="453" cy="24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588" name="Текстовое поле 1048587"/>
            <p:cNvSpPr txBox="1"/>
            <p:nvPr/>
          </p:nvSpPr>
          <p:spPr>
            <a:xfrm>
              <a:off x="1631" y="494"/>
              <a:ext cx="367" cy="155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500" b="1">
                  <a:solidFill>
                    <a:schemeClr val="lt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ULUSHI</a:t>
              </a:r>
              <a:endParaRPr lang="en-US" altLang="en-US" sz="500" b="1">
                <a:solidFill>
                  <a:schemeClr val="lt1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lvl="0" algn="ctr" eaLnBrk="1" hangingPunct="1"/>
              <a:r>
                <a:rPr lang="en-US" altLang="en-US" sz="100" b="1">
                  <a:solidFill>
                    <a:schemeClr val="lt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altLang="en-US" sz="500" b="1">
                  <a:solidFill>
                    <a:schemeClr val="lt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                                       </a:t>
              </a:r>
              <a:endParaRPr lang="en-US" altLang="en-US" sz="500" b="1">
                <a:solidFill>
                  <a:schemeClr val="lt1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 rot="0">
            <a:off x="1249362" y="1590675"/>
            <a:ext cx="725487" cy="592137"/>
            <a:chOff x="787" y="1002"/>
            <a:chExt cx="457" cy="373"/>
          </a:xfrm>
        </p:grpSpPr>
        <p:pic>
          <p:nvPicPr>
            <p:cNvPr id="2097158" name="Скругленный прямоугольник 108"/>
            <p:cNvPicPr/>
            <p:nvPr/>
          </p:nvPicPr>
          <p:blipFill>
            <a:blip r:embed="rId6"/>
            <a:srcRect/>
            <a:stretch>
              <a:fillRect/>
            </a:stretch>
          </p:blipFill>
          <p:spPr>
            <a:xfrm>
              <a:off x="787" y="1002"/>
              <a:ext cx="457" cy="37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589" name="Текстовое поле 1048588"/>
            <p:cNvSpPr txBox="1"/>
            <p:nvPr/>
          </p:nvSpPr>
          <p:spPr>
            <a:xfrm>
              <a:off x="848" y="1039"/>
              <a:ext cx="342" cy="256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en-US" altLang="en-US" sz="10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 rot="0">
            <a:off x="1822450" y="1590675"/>
            <a:ext cx="854075" cy="592137"/>
            <a:chOff x="1148" y="1002"/>
            <a:chExt cx="538" cy="373"/>
          </a:xfrm>
        </p:grpSpPr>
        <p:pic>
          <p:nvPicPr>
            <p:cNvPr id="2097159" name="Скругленный прямоугольник 108"/>
            <p:cNvPicPr/>
            <p:nvPr/>
          </p:nvPicPr>
          <p:blipFill>
            <a:blip r:embed="rId7"/>
            <a:srcRect/>
            <a:stretch>
              <a:fillRect/>
            </a:stretch>
          </p:blipFill>
          <p:spPr>
            <a:xfrm>
              <a:off x="1148" y="1002"/>
              <a:ext cx="538" cy="37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590" name="Текстовое поле 1048589"/>
            <p:cNvSpPr txBox="1"/>
            <p:nvPr/>
          </p:nvSpPr>
          <p:spPr>
            <a:xfrm>
              <a:off x="1208" y="1039"/>
              <a:ext cx="423" cy="256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9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325,6</a:t>
              </a:r>
              <a:endParaRPr lang="en-US" altLang="en-US" sz="9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22" name="Группа 21"/>
          <p:cNvGrpSpPr/>
          <p:nvPr/>
        </p:nvGrpSpPr>
        <p:grpSpPr>
          <a:xfrm rot="0">
            <a:off x="2524125" y="1597025"/>
            <a:ext cx="755650" cy="592137"/>
            <a:chOff x="1590" y="1006"/>
            <a:chExt cx="476" cy="373"/>
          </a:xfrm>
        </p:grpSpPr>
        <p:pic>
          <p:nvPicPr>
            <p:cNvPr id="2097160" name="Скругленный прямоугольник 108"/>
            <p:cNvPicPr/>
            <p:nvPr/>
          </p:nvPicPr>
          <p:blipFill>
            <a:blip r:embed="rId8"/>
            <a:srcRect/>
            <a:stretch>
              <a:fillRect/>
            </a:stretch>
          </p:blipFill>
          <p:spPr>
            <a:xfrm>
              <a:off x="1590" y="1006"/>
              <a:ext cx="476" cy="37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591" name="Текстовое поле 1048590"/>
            <p:cNvSpPr txBox="1"/>
            <p:nvPr/>
          </p:nvSpPr>
          <p:spPr>
            <a:xfrm>
              <a:off x="1649" y="1043"/>
              <a:ext cx="360" cy="255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51,7%</a:t>
              </a:r>
              <a:endParaRPr lang="en-US" altLang="en-US" sz="10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2097161" name="Picture 3" descr="C:\Users\Prom1\Desktop\images (2).jpeg"/>
          <p:cNvPicPr/>
          <p:nvPr/>
        </p:nvPicPr>
        <p:blipFill>
          <a:blip r:embed="rId9"/>
          <a:srcRect/>
          <a:stretch>
            <a:fillRect/>
          </a:stretch>
        </p:blipFill>
        <p:spPr>
          <a:xfrm>
            <a:off x="6732587" y="0"/>
            <a:ext cx="1584325" cy="555625"/>
          </a:xfrm>
          <a:prstGeom prst="rect">
            <a:avLst/>
          </a:prstGeom>
          <a:solidFill>
            <a:schemeClr val="dk2"/>
          </a:solidFill>
          <a:ln>
            <a:noFill/>
          </a:ln>
        </p:spPr>
      </p:pic>
      <p:grpSp>
        <p:nvGrpSpPr>
          <p:cNvPr id="23" name="Группа 22"/>
          <p:cNvGrpSpPr/>
          <p:nvPr/>
        </p:nvGrpSpPr>
        <p:grpSpPr>
          <a:xfrm rot="0">
            <a:off x="60325" y="2097087"/>
            <a:ext cx="1225550" cy="804862"/>
            <a:chOff x="38" y="1321"/>
            <a:chExt cx="772" cy="507"/>
          </a:xfrm>
        </p:grpSpPr>
        <p:pic>
          <p:nvPicPr>
            <p:cNvPr id="2097162" name="Прямоугольник 28"/>
            <p:cNvPicPr/>
            <p:nvPr/>
          </p:nvPicPr>
          <p:blipFill>
            <a:blip r:embed="rId10"/>
            <a:srcRect/>
            <a:stretch>
              <a:fillRect/>
            </a:stretch>
          </p:blipFill>
          <p:spPr>
            <a:xfrm>
              <a:off x="38" y="1321"/>
              <a:ext cx="772" cy="50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592" name="Текстовое поле 1048591"/>
            <p:cNvSpPr txBox="1"/>
            <p:nvPr/>
          </p:nvSpPr>
          <p:spPr>
            <a:xfrm>
              <a:off x="90" y="1349"/>
              <a:ext cx="675" cy="375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>
                <a:lnSpc>
                  <a:spcPct val="120000"/>
                </a:lnSpc>
              </a:pPr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Kichik </a:t>
              </a:r>
              <a:b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</a:br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korxona va mikrofirmalar</a:t>
              </a:r>
              <a:endParaRPr lang="en-US" altLang="en-US" sz="10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24" name="Группа 23"/>
          <p:cNvGrpSpPr/>
          <p:nvPr/>
        </p:nvGrpSpPr>
        <p:grpSpPr>
          <a:xfrm rot="0">
            <a:off x="60325" y="2809875"/>
            <a:ext cx="1225550" cy="622300"/>
            <a:chOff x="38" y="1770"/>
            <a:chExt cx="772" cy="392"/>
          </a:xfrm>
        </p:grpSpPr>
        <p:pic>
          <p:nvPicPr>
            <p:cNvPr id="2097163" name="Прямоугольник 29"/>
            <p:cNvPicPr/>
            <p:nvPr/>
          </p:nvPicPr>
          <p:blipFill>
            <a:blip r:embed="rId11"/>
            <a:srcRect/>
            <a:stretch>
              <a:fillRect/>
            </a:stretch>
          </p:blipFill>
          <p:spPr>
            <a:xfrm>
              <a:off x="38" y="1770"/>
              <a:ext cx="772" cy="39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593" name="Текстовое поле 1048592"/>
            <p:cNvSpPr txBox="1"/>
            <p:nvPr/>
          </p:nvSpPr>
          <p:spPr>
            <a:xfrm>
              <a:off x="90" y="1799"/>
              <a:ext cx="675" cy="269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>
                <a:lnSpc>
                  <a:spcPct val="120000"/>
                </a:lnSpc>
              </a:pPr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Yakka tadbirkorlar</a:t>
              </a:r>
              <a:endParaRPr lang="en-US" altLang="en-US" sz="10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25" name="Группа 24"/>
          <p:cNvGrpSpPr/>
          <p:nvPr/>
        </p:nvGrpSpPr>
        <p:grpSpPr>
          <a:xfrm rot="0">
            <a:off x="60325" y="3316287"/>
            <a:ext cx="1225550" cy="414337"/>
            <a:chOff x="38" y="2089"/>
            <a:chExt cx="772" cy="261"/>
          </a:xfrm>
        </p:grpSpPr>
        <p:pic>
          <p:nvPicPr>
            <p:cNvPr id="2097164" name="Прямоугольник 30"/>
            <p:cNvPicPr/>
            <p:nvPr/>
          </p:nvPicPr>
          <p:blipFill>
            <a:blip r:embed="rId12"/>
            <a:srcRect/>
            <a:stretch>
              <a:fillRect/>
            </a:stretch>
          </p:blipFill>
          <p:spPr>
            <a:xfrm>
              <a:off x="38" y="2089"/>
              <a:ext cx="772" cy="26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594" name="Текстовое поле 1048593"/>
            <p:cNvSpPr txBox="1"/>
            <p:nvPr/>
          </p:nvSpPr>
          <p:spPr>
            <a:xfrm>
              <a:off x="90" y="2114"/>
              <a:ext cx="675" cy="164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>
                <a:lnSpc>
                  <a:spcPct val="120000"/>
                </a:lnSpc>
              </a:pPr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Uy xo‘jaligi</a:t>
              </a:r>
              <a:endParaRPr lang="en-US" altLang="en-US" sz="10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26" name="Группа 25"/>
          <p:cNvGrpSpPr/>
          <p:nvPr/>
        </p:nvGrpSpPr>
        <p:grpSpPr>
          <a:xfrm rot="0">
            <a:off x="1249362" y="2097087"/>
            <a:ext cx="725487" cy="804862"/>
            <a:chOff x="787" y="1321"/>
            <a:chExt cx="457" cy="507"/>
          </a:xfrm>
        </p:grpSpPr>
        <p:pic>
          <p:nvPicPr>
            <p:cNvPr id="2097165" name="Скругленный прямоугольник 32"/>
            <p:cNvPicPr/>
            <p:nvPr/>
          </p:nvPicPr>
          <p:blipFill>
            <a:blip r:embed="rId13"/>
            <a:srcRect/>
            <a:stretch>
              <a:fillRect/>
            </a:stretch>
          </p:blipFill>
          <p:spPr>
            <a:xfrm>
              <a:off x="787" y="1321"/>
              <a:ext cx="457" cy="50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595" name="Текстовое поле 1048594"/>
            <p:cNvSpPr txBox="1"/>
            <p:nvPr/>
          </p:nvSpPr>
          <p:spPr>
            <a:xfrm>
              <a:off x="851" y="1361"/>
              <a:ext cx="336" cy="381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129</a:t>
              </a:r>
              <a:endParaRPr lang="en-US" altLang="en-US" sz="10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27" name="Группа 26"/>
          <p:cNvGrpSpPr/>
          <p:nvPr/>
        </p:nvGrpSpPr>
        <p:grpSpPr>
          <a:xfrm rot="0">
            <a:off x="1828800" y="2097087"/>
            <a:ext cx="835025" cy="798512"/>
            <a:chOff x="1152" y="1321"/>
            <a:chExt cx="526" cy="503"/>
          </a:xfrm>
        </p:grpSpPr>
        <p:pic>
          <p:nvPicPr>
            <p:cNvPr id="2097166" name="Скругленный прямоугольник 33"/>
            <p:cNvPicPr/>
            <p:nvPr/>
          </p:nvPicPr>
          <p:blipFill>
            <a:blip r:embed="rId14"/>
            <a:srcRect/>
            <a:stretch>
              <a:fillRect/>
            </a:stretch>
          </p:blipFill>
          <p:spPr>
            <a:xfrm>
              <a:off x="1152" y="1321"/>
              <a:ext cx="526" cy="50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596" name="Текстовое поле 1048595"/>
            <p:cNvSpPr txBox="1"/>
            <p:nvPr/>
          </p:nvSpPr>
          <p:spPr>
            <a:xfrm>
              <a:off x="1215" y="1361"/>
              <a:ext cx="402" cy="378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262,3</a:t>
              </a:r>
              <a:endParaRPr lang="en-US" altLang="en-US" sz="10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28" name="Группа 27"/>
          <p:cNvGrpSpPr/>
          <p:nvPr/>
        </p:nvGrpSpPr>
        <p:grpSpPr>
          <a:xfrm rot="0">
            <a:off x="2511425" y="2097087"/>
            <a:ext cx="768350" cy="798512"/>
            <a:chOff x="1582" y="1321"/>
            <a:chExt cx="484" cy="503"/>
          </a:xfrm>
        </p:grpSpPr>
        <p:pic>
          <p:nvPicPr>
            <p:cNvPr id="2097167" name="Скругленный прямоугольник 34"/>
            <p:cNvPicPr/>
            <p:nvPr/>
          </p:nvPicPr>
          <p:blipFill>
            <a:blip r:embed="rId15"/>
            <a:srcRect/>
            <a:stretch>
              <a:fillRect/>
            </a:stretch>
          </p:blipFill>
          <p:spPr>
            <a:xfrm>
              <a:off x="1582" y="1321"/>
              <a:ext cx="484" cy="50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597" name="Текстовое поле 1048596"/>
            <p:cNvSpPr txBox="1"/>
            <p:nvPr/>
          </p:nvSpPr>
          <p:spPr>
            <a:xfrm>
              <a:off x="1643" y="1361"/>
              <a:ext cx="362" cy="379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41,7%</a:t>
              </a:r>
              <a:endParaRPr lang="en-US" altLang="en-US" sz="10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 rot="0">
            <a:off x="1243012" y="2803525"/>
            <a:ext cx="725487" cy="585787"/>
            <a:chOff x="783" y="1766"/>
            <a:chExt cx="457" cy="369"/>
          </a:xfrm>
        </p:grpSpPr>
        <p:pic>
          <p:nvPicPr>
            <p:cNvPr id="2097168" name="Скругленный прямоугольник 219"/>
            <p:cNvPicPr/>
            <p:nvPr/>
          </p:nvPicPr>
          <p:blipFill>
            <a:blip r:embed="rId16"/>
            <a:srcRect/>
            <a:stretch>
              <a:fillRect/>
            </a:stretch>
          </p:blipFill>
          <p:spPr>
            <a:xfrm>
              <a:off x="783" y="1766"/>
              <a:ext cx="457" cy="36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598" name="Текстовое поле 1048597"/>
            <p:cNvSpPr txBox="1"/>
            <p:nvPr/>
          </p:nvSpPr>
          <p:spPr>
            <a:xfrm>
              <a:off x="842" y="1802"/>
              <a:ext cx="342" cy="250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42</a:t>
              </a:r>
              <a:endParaRPr lang="en-US" altLang="en-US" sz="10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30" name="Группа 29"/>
          <p:cNvGrpSpPr/>
          <p:nvPr/>
        </p:nvGrpSpPr>
        <p:grpSpPr>
          <a:xfrm rot="0">
            <a:off x="1822450" y="2816225"/>
            <a:ext cx="823912" cy="585787"/>
            <a:chOff x="1148" y="1774"/>
            <a:chExt cx="519" cy="369"/>
          </a:xfrm>
        </p:grpSpPr>
        <p:pic>
          <p:nvPicPr>
            <p:cNvPr id="2097169" name="Скругленный прямоугольник 220"/>
            <p:cNvPicPr/>
            <p:nvPr/>
          </p:nvPicPr>
          <p:blipFill>
            <a:blip r:embed="rId17"/>
            <a:srcRect/>
            <a:stretch>
              <a:fillRect/>
            </a:stretch>
          </p:blipFill>
          <p:spPr>
            <a:xfrm>
              <a:off x="1148" y="1774"/>
              <a:ext cx="519" cy="36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599" name="Текстовое поле 1048598"/>
            <p:cNvSpPr txBox="1"/>
            <p:nvPr/>
          </p:nvSpPr>
          <p:spPr>
            <a:xfrm>
              <a:off x="1208" y="1810"/>
              <a:ext cx="403" cy="250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8,3</a:t>
              </a:r>
              <a:endParaRPr lang="en-US" altLang="en-US" sz="10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 rot="0">
            <a:off x="2498725" y="2816225"/>
            <a:ext cx="781050" cy="585787"/>
            <a:chOff x="1574" y="1774"/>
            <a:chExt cx="492" cy="369"/>
          </a:xfrm>
        </p:grpSpPr>
        <p:pic>
          <p:nvPicPr>
            <p:cNvPr id="2097170" name="Скругленный прямоугольник 221"/>
            <p:cNvPicPr/>
            <p:nvPr/>
          </p:nvPicPr>
          <p:blipFill>
            <a:blip r:embed="rId18"/>
            <a:srcRect/>
            <a:stretch>
              <a:fillRect/>
            </a:stretch>
          </p:blipFill>
          <p:spPr>
            <a:xfrm>
              <a:off x="1574" y="1774"/>
              <a:ext cx="492" cy="36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600" name="Текстовое поле 1048599"/>
            <p:cNvSpPr txBox="1"/>
            <p:nvPr/>
          </p:nvSpPr>
          <p:spPr>
            <a:xfrm>
              <a:off x="1634" y="1810"/>
              <a:ext cx="377" cy="250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1,3%</a:t>
              </a:r>
              <a:endParaRPr lang="en-US" altLang="en-US" sz="10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32" name="Группа 31"/>
          <p:cNvGrpSpPr/>
          <p:nvPr/>
        </p:nvGrpSpPr>
        <p:grpSpPr>
          <a:xfrm rot="0">
            <a:off x="1243012" y="3316287"/>
            <a:ext cx="725487" cy="438150"/>
            <a:chOff x="783" y="2089"/>
            <a:chExt cx="457" cy="276"/>
          </a:xfrm>
        </p:grpSpPr>
        <p:pic>
          <p:nvPicPr>
            <p:cNvPr id="2097171" name="Скругленный прямоугольник 38"/>
            <p:cNvPicPr/>
            <p:nvPr/>
          </p:nvPicPr>
          <p:blipFill>
            <a:blip r:embed="rId19"/>
            <a:srcRect/>
            <a:stretch>
              <a:fillRect/>
            </a:stretch>
          </p:blipFill>
          <p:spPr>
            <a:xfrm>
              <a:off x="783" y="2089"/>
              <a:ext cx="457" cy="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601" name="Текстовое поле 1048600"/>
            <p:cNvSpPr txBox="1"/>
            <p:nvPr/>
          </p:nvSpPr>
          <p:spPr>
            <a:xfrm>
              <a:off x="839" y="2120"/>
              <a:ext cx="348" cy="168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-</a:t>
              </a:r>
              <a:endParaRPr lang="en-US" altLang="en-US" sz="10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33" name="Группа 32"/>
          <p:cNvGrpSpPr/>
          <p:nvPr/>
        </p:nvGrpSpPr>
        <p:grpSpPr>
          <a:xfrm rot="0">
            <a:off x="1804987" y="3322637"/>
            <a:ext cx="828675" cy="438150"/>
            <a:chOff x="1137" y="2093"/>
            <a:chExt cx="522" cy="276"/>
          </a:xfrm>
        </p:grpSpPr>
        <p:pic>
          <p:nvPicPr>
            <p:cNvPr id="2097172" name="Скругленный прямоугольник 39"/>
            <p:cNvPicPr/>
            <p:nvPr/>
          </p:nvPicPr>
          <p:blipFill>
            <a:blip r:embed="rId20"/>
            <a:srcRect/>
            <a:stretch>
              <a:fillRect/>
            </a:stretch>
          </p:blipFill>
          <p:spPr>
            <a:xfrm>
              <a:off x="1137" y="2093"/>
              <a:ext cx="522" cy="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602" name="Текстовое поле 1048601"/>
            <p:cNvSpPr txBox="1"/>
            <p:nvPr/>
          </p:nvSpPr>
          <p:spPr>
            <a:xfrm>
              <a:off x="1194" y="2124"/>
              <a:ext cx="411" cy="168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33,1</a:t>
              </a:r>
              <a:endParaRPr lang="en-US" altLang="en-US" sz="10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34" name="Группа 33"/>
          <p:cNvGrpSpPr/>
          <p:nvPr/>
        </p:nvGrpSpPr>
        <p:grpSpPr>
          <a:xfrm rot="0">
            <a:off x="2493962" y="3316287"/>
            <a:ext cx="785812" cy="438150"/>
            <a:chOff x="1571" y="2089"/>
            <a:chExt cx="495" cy="276"/>
          </a:xfrm>
        </p:grpSpPr>
        <p:pic>
          <p:nvPicPr>
            <p:cNvPr id="2097173" name="Скругленный прямоугольник 40"/>
            <p:cNvPicPr/>
            <p:nvPr/>
          </p:nvPicPr>
          <p:blipFill>
            <a:blip r:embed="rId21"/>
            <a:srcRect/>
            <a:stretch>
              <a:fillRect/>
            </a:stretch>
          </p:blipFill>
          <p:spPr>
            <a:xfrm>
              <a:off x="1571" y="2089"/>
              <a:ext cx="495" cy="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603" name="Текстовое поле 1048602"/>
            <p:cNvSpPr txBox="1"/>
            <p:nvPr/>
          </p:nvSpPr>
          <p:spPr>
            <a:xfrm>
              <a:off x="1626" y="2120"/>
              <a:ext cx="386" cy="168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5,</a:t>
              </a:r>
              <a:r>
                <a:rPr lang="en-US" altLang="en-US" sz="1000" b="1">
                  <a:latin typeface="Times New Roman" panose="02020603050405020304" pitchFamily="18" charset="0"/>
                  <a:ea typeface="Times New Roman" panose="02020603050405020304" pitchFamily="18" charset="0"/>
                </a:rPr>
                <a:t>3%</a:t>
              </a:r>
              <a:endParaRPr lang="en-US" altLang="en-US" sz="10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35" name="Группа 34"/>
          <p:cNvGrpSpPr/>
          <p:nvPr/>
        </p:nvGrpSpPr>
        <p:grpSpPr>
          <a:xfrm rot="0">
            <a:off x="66675" y="1103312"/>
            <a:ext cx="1212850" cy="549275"/>
            <a:chOff x="42" y="695"/>
            <a:chExt cx="764" cy="346"/>
          </a:xfrm>
        </p:grpSpPr>
        <p:pic>
          <p:nvPicPr>
            <p:cNvPr id="2097174" name="TextBox 60"/>
            <p:cNvPicPr/>
            <p:nvPr/>
          </p:nvPicPr>
          <p:blipFill>
            <a:blip r:embed="rId22"/>
            <a:srcRect/>
            <a:stretch>
              <a:fillRect/>
            </a:stretch>
          </p:blipFill>
          <p:spPr>
            <a:xfrm>
              <a:off x="42" y="695"/>
              <a:ext cx="764" cy="34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604" name="Текстовое поле 1048603"/>
            <p:cNvSpPr txBox="1"/>
            <p:nvPr/>
          </p:nvSpPr>
          <p:spPr>
            <a:xfrm>
              <a:off x="90" y="719"/>
              <a:ext cx="675" cy="234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000" b="1">
                  <a:solidFill>
                    <a:schemeClr val="lt1"/>
                  </a:solidFill>
                  <a:latin typeface="Times New Roman Cyr" pitchFamily="18" charset="-52"/>
                </a:rPr>
                <a:t>Jami sanoat mahsulotlari</a:t>
              </a:r>
              <a:endParaRPr lang="en-US" altLang="en-US" sz="1000" b="1">
                <a:solidFill>
                  <a:schemeClr val="lt1"/>
                </a:solidFill>
                <a:latin typeface="Times New Roman Cyr" pitchFamily="18" charset="-52"/>
              </a:endParaRPr>
            </a:p>
          </p:txBody>
        </p:sp>
      </p:grpSp>
      <p:grpSp>
        <p:nvGrpSpPr>
          <p:cNvPr id="36" name="Группа 35"/>
          <p:cNvGrpSpPr/>
          <p:nvPr/>
        </p:nvGrpSpPr>
        <p:grpSpPr>
          <a:xfrm rot="0">
            <a:off x="1255712" y="1096962"/>
            <a:ext cx="712787" cy="579437"/>
            <a:chOff x="791" y="691"/>
            <a:chExt cx="449" cy="365"/>
          </a:xfrm>
        </p:grpSpPr>
        <p:pic>
          <p:nvPicPr>
            <p:cNvPr id="2097175" name="Скругленный прямоугольник 108"/>
            <p:cNvPicPr/>
            <p:nvPr/>
          </p:nvPicPr>
          <p:blipFill>
            <a:blip r:embed="rId23"/>
            <a:srcRect/>
            <a:stretch>
              <a:fillRect/>
            </a:stretch>
          </p:blipFill>
          <p:spPr>
            <a:xfrm>
              <a:off x="791" y="691"/>
              <a:ext cx="449" cy="36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605" name="Текстовое поле 1048604"/>
            <p:cNvSpPr txBox="1"/>
            <p:nvPr/>
          </p:nvSpPr>
          <p:spPr>
            <a:xfrm>
              <a:off x="848" y="724"/>
              <a:ext cx="342" cy="252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000" b="1">
                  <a:solidFill>
                    <a:schemeClr val="lt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13</a:t>
              </a:r>
              <a:r>
                <a:rPr lang="en-US" altLang="en-US" sz="1000" b="1">
                  <a:solidFill>
                    <a:schemeClr val="lt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0</a:t>
              </a:r>
              <a:endParaRPr lang="en-US" altLang="en-US" sz="1000" b="1">
                <a:solidFill>
                  <a:schemeClr val="lt1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37" name="Группа 36"/>
          <p:cNvGrpSpPr/>
          <p:nvPr/>
        </p:nvGrpSpPr>
        <p:grpSpPr>
          <a:xfrm rot="0">
            <a:off x="1852612" y="1090612"/>
            <a:ext cx="817562" cy="573087"/>
            <a:chOff x="1167" y="687"/>
            <a:chExt cx="515" cy="361"/>
          </a:xfrm>
        </p:grpSpPr>
        <p:pic>
          <p:nvPicPr>
            <p:cNvPr id="2097176" name="Скругленный прямоугольник 108"/>
            <p:cNvPicPr/>
            <p:nvPr/>
          </p:nvPicPr>
          <p:blipFill>
            <a:blip r:embed="rId24"/>
            <a:srcRect/>
            <a:stretch>
              <a:fillRect/>
            </a:stretch>
          </p:blipFill>
          <p:spPr>
            <a:xfrm>
              <a:off x="1167" y="687"/>
              <a:ext cx="515" cy="36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606" name="Текстовое поле 1048605"/>
            <p:cNvSpPr txBox="1"/>
            <p:nvPr/>
          </p:nvSpPr>
          <p:spPr>
            <a:xfrm>
              <a:off x="1222" y="719"/>
              <a:ext cx="409" cy="252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000" b="1">
                  <a:solidFill>
                    <a:schemeClr val="lt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629,3</a:t>
              </a:r>
              <a:endParaRPr lang="en-US" altLang="en-US" sz="1000" b="1">
                <a:solidFill>
                  <a:schemeClr val="lt1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38" name="Группа 37"/>
          <p:cNvGrpSpPr/>
          <p:nvPr/>
        </p:nvGrpSpPr>
        <p:grpSpPr>
          <a:xfrm rot="0">
            <a:off x="2517775" y="1096962"/>
            <a:ext cx="865187" cy="573087"/>
            <a:chOff x="1586" y="691"/>
            <a:chExt cx="545" cy="361"/>
          </a:xfrm>
        </p:grpSpPr>
        <p:pic>
          <p:nvPicPr>
            <p:cNvPr id="2097177" name="Скругленный прямоугольник 108"/>
            <p:cNvPicPr/>
            <p:nvPr/>
          </p:nvPicPr>
          <p:blipFill>
            <a:blip r:embed="rId25"/>
            <a:srcRect/>
            <a:stretch>
              <a:fillRect/>
            </a:stretch>
          </p:blipFill>
          <p:spPr>
            <a:xfrm>
              <a:off x="1586" y="691"/>
              <a:ext cx="545" cy="36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607" name="Текстовое поле 1048606"/>
            <p:cNvSpPr txBox="1"/>
            <p:nvPr/>
          </p:nvSpPr>
          <p:spPr>
            <a:xfrm>
              <a:off x="1640" y="722"/>
              <a:ext cx="439" cy="252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ctr"/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000" b="1">
                  <a:solidFill>
                    <a:schemeClr val="lt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100</a:t>
              </a:r>
              <a:r>
                <a:rPr lang="en-US" altLang="en-US" sz="1000" b="1">
                  <a:solidFill>
                    <a:schemeClr val="lt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,0</a:t>
              </a:r>
              <a:r>
                <a:rPr lang="en-US" altLang="en-US" sz="1000" b="1">
                  <a:solidFill>
                    <a:schemeClr val="lt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%</a:t>
              </a:r>
              <a:endParaRPr lang="en-US" altLang="en-US" sz="1000" b="1">
                <a:solidFill>
                  <a:schemeClr val="lt1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2097178" name="Схема 54"/>
          <p:cNvPicPr/>
          <p:nvPr/>
        </p:nvPicPr>
        <p:blipFill>
          <a:blip r:embed="rId26"/>
          <a:srcRect/>
          <a:stretch>
            <a:fillRect/>
          </a:stretch>
        </p:blipFill>
        <p:spPr>
          <a:xfrm>
            <a:off x="6083300" y="1036637"/>
            <a:ext cx="2927350" cy="271303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9" name="Группа 38"/>
          <p:cNvGrpSpPr/>
          <p:nvPr/>
        </p:nvGrpSpPr>
        <p:grpSpPr>
          <a:xfrm rot="0">
            <a:off x="6072187" y="749300"/>
            <a:ext cx="2925762" cy="603250"/>
            <a:chOff x="3825" y="472"/>
            <a:chExt cx="1843" cy="380"/>
          </a:xfrm>
        </p:grpSpPr>
        <p:pic>
          <p:nvPicPr>
            <p:cNvPr id="2097179" name="TextBox 41"/>
            <p:cNvPicPr/>
            <p:nvPr/>
          </p:nvPicPr>
          <p:blipFill>
            <a:blip r:embed="rId27"/>
            <a:srcRect/>
            <a:stretch>
              <a:fillRect/>
            </a:stretch>
          </p:blipFill>
          <p:spPr>
            <a:xfrm>
              <a:off x="3825" y="472"/>
              <a:ext cx="1843" cy="3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608" name="Текстовое поле 1048607"/>
            <p:cNvSpPr txBox="1"/>
            <p:nvPr/>
          </p:nvSpPr>
          <p:spPr>
            <a:xfrm>
              <a:off x="3870" y="494"/>
              <a:ext cx="1755" cy="291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200" b="1">
                  <a:solidFill>
                    <a:schemeClr val="lt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Yuqori ulushga ega sanoat ishlab chiqarish faoliyati turlari</a:t>
              </a:r>
              <a:endParaRPr lang="en-US" altLang="en-US" sz="1200" b="1">
                <a:solidFill>
                  <a:schemeClr val="lt1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2097180" name="Схема 59"/>
          <p:cNvPicPr/>
          <p:nvPr/>
        </p:nvPicPr>
        <p:blipFill>
          <a:blip r:embed="rId28"/>
          <a:srcRect/>
          <a:stretch>
            <a:fillRect/>
          </a:stretch>
        </p:blipFill>
        <p:spPr>
          <a:xfrm>
            <a:off x="3133725" y="2462212"/>
            <a:ext cx="3011487" cy="10493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181" name="Схема 66"/>
          <p:cNvPicPr/>
          <p:nvPr/>
        </p:nvPicPr>
        <p:blipFill>
          <a:blip r:embed="rId29"/>
          <a:srcRect/>
          <a:stretch>
            <a:fillRect/>
          </a:stretch>
        </p:blipFill>
        <p:spPr>
          <a:xfrm>
            <a:off x="30162" y="3870325"/>
            <a:ext cx="2097087" cy="9509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45728" name="Прямая со стрелкой 70"/>
          <p:cNvCxnSpPr/>
          <p:nvPr/>
        </p:nvCxnSpPr>
        <p:spPr>
          <a:xfrm>
            <a:off x="1116012" y="3786187"/>
            <a:ext cx="0" cy="179387"/>
          </a:xfrm>
          <a:prstGeom prst="straightConnector1">
            <a:avLst/>
          </a:prstGeom>
          <a:noFill/>
          <a:ln w="28575" cap="flat" cmpd="sng">
            <a:solidFill>
              <a:srgbClr val="FF0000">
                <a:alpha val="100000"/>
              </a:srgbClr>
            </a:solidFill>
            <a:prstDash val="solid"/>
            <a:round/>
            <a:tailEnd type="arrow" w="med" len="med"/>
          </a:ln>
        </p:spPr>
      </p:cxnSp>
      <p:grpSp>
        <p:nvGrpSpPr>
          <p:cNvPr id="40" name="Группа 39"/>
          <p:cNvGrpSpPr/>
          <p:nvPr/>
        </p:nvGrpSpPr>
        <p:grpSpPr>
          <a:xfrm rot="0">
            <a:off x="3346450" y="3352800"/>
            <a:ext cx="2584450" cy="401637"/>
            <a:chOff x="2108" y="2112"/>
            <a:chExt cx="1628" cy="253"/>
          </a:xfrm>
        </p:grpSpPr>
        <p:pic>
          <p:nvPicPr>
            <p:cNvPr id="2097182" name="TextBox 88"/>
            <p:cNvPicPr/>
            <p:nvPr/>
          </p:nvPicPr>
          <p:blipFill>
            <a:blip r:embed="rId30"/>
            <a:srcRect/>
            <a:stretch>
              <a:fillRect/>
            </a:stretch>
          </p:blipFill>
          <p:spPr>
            <a:xfrm>
              <a:off x="2108" y="2112"/>
              <a:ext cx="1628" cy="2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8609" name="Текстовое поле 1048608"/>
            <p:cNvSpPr txBox="1"/>
            <p:nvPr/>
          </p:nvSpPr>
          <p:spPr>
            <a:xfrm>
              <a:off x="2160" y="2138"/>
              <a:ext cx="1530" cy="156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anchor="t">
              <a:spAutoFit/>
            </a:bodyPr>
            <a:lstStyle>
              <a:lvl1pPr marL="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1pPr>
              <a:lvl2pPr marL="4572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2pPr>
              <a:lvl3pPr marL="9144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3pPr>
              <a:lvl4pPr marL="13716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4pPr>
              <a:lvl5pPr marL="1828800" indent="0" algn="l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  <a:defRPr sz="1800" b="0" i="0" u="none" baseline="0">
                  <a:solidFill>
                    <a:schemeClr val="dk1"/>
                  </a:solidFill>
                  <a:latin typeface="Arial" panose="020B0604020202020204" pitchFamily="34" charset="0"/>
                  <a:ea typeface="Arial" panose="020B0604020202020204" pitchFamily="34" charset="0"/>
                  <a:sym typeface="Arial" panose="020B0604020202020204" pitchFamily="34" charset="0"/>
                </a:defRPr>
              </a:lvl5pPr>
            </a:lstStyle>
            <a:p>
              <a:pPr lvl="0" algn="ctr" eaLnBrk="1" hangingPunct="1"/>
              <a:r>
                <a:rPr lang="en-US" altLang="en-US" sz="1000" b="1">
                  <a:solidFill>
                    <a:schemeClr val="lt1"/>
                  </a:solidFill>
                  <a:latin typeface="Times New Roman Cyr" pitchFamily="18" charset="-52"/>
                </a:rPr>
                <a:t>SHU JUMLADAN</a:t>
              </a:r>
              <a:r>
                <a:rPr lang="en-US" altLang="en-US" sz="1000" b="1">
                  <a:solidFill>
                    <a:schemeClr val="lt1"/>
                  </a:solidFill>
                  <a:latin typeface="Times New Roman Cyr" pitchFamily="18" charset="-52"/>
                </a:rPr>
                <a:t>:</a:t>
              </a:r>
              <a:endParaRPr lang="en-US" altLang="en-US" sz="1000" b="1">
                <a:solidFill>
                  <a:schemeClr val="lt1"/>
                </a:solidFill>
                <a:latin typeface="Times New Roman Cyr" pitchFamily="18" charset="-52"/>
              </a:endParaRPr>
            </a:p>
          </p:txBody>
        </p:sp>
      </p:grpSp>
      <p:pic>
        <p:nvPicPr>
          <p:cNvPr id="2097183" name="Picture 119" descr="C:\Users\Prom1\Desktop\22222.jpg"/>
          <p:cNvPicPr/>
          <p:nvPr/>
        </p:nvPicPr>
        <p:blipFill>
          <a:blip r:embed="rId31"/>
          <a:srcRect/>
          <a:stretch>
            <a:fillRect/>
          </a:stretch>
        </p:blipFill>
        <p:spPr>
          <a:xfrm>
            <a:off x="3203575" y="771525"/>
            <a:ext cx="285750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10" name="Скругленный прямоугольник 42"/>
          <p:cNvSpPr/>
          <p:nvPr/>
        </p:nvSpPr>
        <p:spPr>
          <a:xfrm>
            <a:off x="8328025" y="0"/>
            <a:ext cx="781050" cy="339725"/>
          </a:xfrm>
          <a:prstGeom prst="roundRect">
            <a:avLst/>
          </a:prstGeom>
          <a:solidFill>
            <a:schemeClr val="lt1"/>
          </a:solidFill>
          <a:ln w="55000" cap="flat" cmpd="thickThin">
            <a:solidFill>
              <a:schemeClr val="lt1">
                <a:alpha val="100000"/>
              </a:schemeClr>
            </a:solidFill>
            <a:prstDash val="solid"/>
            <a:round/>
          </a:ln>
        </p:spPr>
        <p:txBody>
          <a:bodyPr vert="horz" lIns="91440" tIns="45720" rIns="91440" bIns="45720" anchor="ctr"/>
          <a:lstStyle>
            <a:lvl1pPr marL="0" indent="0" algn="l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1pPr>
            <a:lvl2pPr marL="457200" indent="0" algn="l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2pPr>
            <a:lvl3pPr marL="914400" indent="0" algn="l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3pPr>
            <a:lvl4pPr marL="1371600" indent="0" algn="l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4pPr>
            <a:lvl5pPr marL="1828800" indent="0" algn="l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5pPr>
          </a:lstStyle>
          <a:p>
            <a:pPr lvl="0" algn="ctr"/>
            <a:r>
              <a:rPr lang="en-US" altLang="en-US" sz="120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r>
              <a:rPr lang="en-US" altLang="en-US" sz="1200">
                <a:latin typeface="Times New Roman" panose="02020603050405020304" pitchFamily="18" charset="0"/>
                <a:ea typeface="Times New Roman" panose="02020603050405020304" pitchFamily="18" charset="0"/>
              </a:rPr>
              <a:t> ilova</a:t>
            </a:r>
            <a:endParaRPr lang="en-US" altLang="en-US" sz="12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97184" name="Схема 47"/>
          <p:cNvPicPr/>
          <p:nvPr/>
        </p:nvPicPr>
        <p:blipFill>
          <a:blip r:embed="rId32"/>
          <a:srcRect/>
          <a:stretch>
            <a:fillRect/>
          </a:stretch>
        </p:blipFill>
        <p:spPr>
          <a:xfrm>
            <a:off x="2262187" y="3919537"/>
            <a:ext cx="2157412" cy="12985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45729" name="Прямая со стрелкой 51"/>
          <p:cNvCxnSpPr/>
          <p:nvPr/>
        </p:nvCxnSpPr>
        <p:spPr>
          <a:xfrm>
            <a:off x="3343275" y="3787775"/>
            <a:ext cx="0" cy="179387"/>
          </a:xfrm>
          <a:prstGeom prst="straightConnector1">
            <a:avLst/>
          </a:prstGeom>
          <a:noFill/>
          <a:ln w="28575" cap="flat" cmpd="sng">
            <a:solidFill>
              <a:srgbClr val="FF0000">
                <a:alpha val="100000"/>
              </a:srgbClr>
            </a:solidFill>
            <a:prstDash val="solid"/>
            <a:round/>
            <a:tailEnd type="arrow" w="med" len="med"/>
          </a:ln>
        </p:spPr>
      </p:cxnSp>
      <p:cxnSp>
        <p:nvCxnSpPr>
          <p:cNvPr id="3145730" name="Прямая со стрелкой 52"/>
          <p:cNvCxnSpPr/>
          <p:nvPr/>
        </p:nvCxnSpPr>
        <p:spPr>
          <a:xfrm>
            <a:off x="5800725" y="3786187"/>
            <a:ext cx="0" cy="179387"/>
          </a:xfrm>
          <a:prstGeom prst="straightConnector1">
            <a:avLst/>
          </a:prstGeom>
          <a:noFill/>
          <a:ln w="28575" cap="flat" cmpd="sng">
            <a:solidFill>
              <a:srgbClr val="FF0000">
                <a:alpha val="100000"/>
              </a:srgbClr>
            </a:solidFill>
            <a:prstDash val="solid"/>
            <a:round/>
            <a:tailEnd type="arrow" w="med" len="med"/>
          </a:ln>
        </p:spPr>
      </p:cxnSp>
      <p:cxnSp>
        <p:nvCxnSpPr>
          <p:cNvPr id="3145731" name="Прямая со стрелкой 53"/>
          <p:cNvCxnSpPr/>
          <p:nvPr/>
        </p:nvCxnSpPr>
        <p:spPr>
          <a:xfrm>
            <a:off x="7999412" y="3787775"/>
            <a:ext cx="0" cy="179387"/>
          </a:xfrm>
          <a:prstGeom prst="straightConnector1">
            <a:avLst/>
          </a:prstGeom>
          <a:noFill/>
          <a:ln w="28575" cap="flat" cmpd="sng">
            <a:solidFill>
              <a:srgbClr val="FF0000">
                <a:alpha val="100000"/>
              </a:srgbClr>
            </a:solidFill>
            <a:prstDash val="solid"/>
            <a:round/>
            <a:tailEnd type="arrow" w="med" len="med"/>
          </a:ln>
        </p:spPr>
      </p:cxnSp>
      <p:pic>
        <p:nvPicPr>
          <p:cNvPr id="2097185" name="Прямая соединительная линия 6"/>
          <p:cNvPicPr/>
          <p:nvPr/>
        </p:nvPicPr>
        <p:blipFill>
          <a:blip r:embed="rId33"/>
          <a:srcRect/>
          <a:stretch>
            <a:fillRect/>
          </a:stretch>
        </p:blipFill>
        <p:spPr>
          <a:xfrm>
            <a:off x="1109662" y="3767137"/>
            <a:ext cx="6894512" cy="4286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45732" name="Прямая соединительная линия 8"/>
          <p:cNvCxnSpPr/>
          <p:nvPr/>
        </p:nvCxnSpPr>
        <p:spPr>
          <a:xfrm>
            <a:off x="4643437" y="3641725"/>
            <a:ext cx="0" cy="153987"/>
          </a:xfrm>
          <a:prstGeom prst="line">
            <a:avLst/>
          </a:prstGeom>
          <a:noFill/>
          <a:ln w="9525" cap="flat" cmpd="sng">
            <a:solidFill>
              <a:schemeClr val="accent2">
                <a:alpha val="100000"/>
              </a:schemeClr>
            </a:solidFill>
            <a:prstDash val="solid"/>
            <a:round/>
          </a:ln>
        </p:spPr>
      </p:cxnSp>
      <p:pic>
        <p:nvPicPr>
          <p:cNvPr id="2097186" name="Схема 55"/>
          <p:cNvPicPr/>
          <p:nvPr/>
        </p:nvPicPr>
        <p:blipFill>
          <a:blip r:embed="rId34"/>
          <a:srcRect/>
          <a:stretch>
            <a:fillRect/>
          </a:stretch>
        </p:blipFill>
        <p:spPr>
          <a:xfrm>
            <a:off x="36512" y="3913187"/>
            <a:ext cx="2157412" cy="1298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187" name="Схема 56"/>
          <p:cNvPicPr/>
          <p:nvPr/>
        </p:nvPicPr>
        <p:blipFill>
          <a:blip r:embed="rId35"/>
          <a:srcRect/>
          <a:stretch>
            <a:fillRect/>
          </a:stretch>
        </p:blipFill>
        <p:spPr>
          <a:xfrm>
            <a:off x="4675187" y="3919537"/>
            <a:ext cx="2163762" cy="1298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188" name="Схема 57"/>
          <p:cNvPicPr/>
          <p:nvPr/>
        </p:nvPicPr>
        <p:blipFill>
          <a:blip r:embed="rId36"/>
          <a:srcRect/>
          <a:stretch>
            <a:fillRect/>
          </a:stretch>
        </p:blipFill>
        <p:spPr>
          <a:xfrm>
            <a:off x="6943725" y="3919537"/>
            <a:ext cx="2157412" cy="1298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000000"/>
      </a:dk1>
      <a:lt1>
        <a:srgbClr val="FFFFFF"/>
      </a:lt1>
      <a:dk2>
        <a:srgbClr val="DEF5FA"/>
      </a:dk2>
      <a:lt2>
        <a:srgbClr val="464646"/>
      </a:lt2>
      <a:accent1>
        <a:srgbClr val="2DA2BF"/>
      </a:accent1>
      <a:accent2>
        <a:srgbClr val="DA1F28"/>
      </a:accent2>
      <a:accent3>
        <a:srgbClr val="FFFFFF"/>
      </a:accent3>
      <a:accent4>
        <a:srgbClr val="000000"/>
      </a:accent4>
      <a:accent5>
        <a:srgbClr val="ACCEDB"/>
      </a:accent5>
      <a:accent6>
        <a:srgbClr val="C31B23"/>
      </a:accent6>
      <a:hlink>
        <a:srgbClr val="FF8119"/>
      </a:hlink>
      <a:folHlink>
        <a:srgbClr val="44B9E8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Color Scheme 1">
        <a:dk1>
          <a:srgbClr val="000000"/>
        </a:dk1>
        <a:lt1>
          <a:srgbClr val="FFFFFF"/>
        </a:lt1>
        <a:dk2>
          <a:srgbClr val="DEF5FA"/>
        </a:dk2>
        <a:lt2>
          <a:srgbClr val="464646"/>
        </a:lt2>
        <a:accent1>
          <a:srgbClr val="2DA2BF"/>
        </a:accent1>
        <a:accent2>
          <a:srgbClr val="DA1F28"/>
        </a:accent2>
        <a:accent3>
          <a:srgbClr val="FFFFFF"/>
        </a:accent3>
        <a:accent4>
          <a:srgbClr val="000000"/>
        </a:accent4>
        <a:accent5>
          <a:srgbClr val="ACCEDB"/>
        </a:accent5>
        <a:accent6>
          <a:srgbClr val="C31B23"/>
        </a:accent6>
        <a:hlink>
          <a:srgbClr val="FF8119"/>
        </a:hlink>
        <a:folHlink>
          <a:srgbClr val="44B9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408</Words>
  <Application>WPS Presentation</Application>
  <PresentationFormat/>
  <Paragraphs>62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6" baseType="lpstr">
      <vt:lpstr>Arial</vt:lpstr>
      <vt:lpstr>SimSun</vt:lpstr>
      <vt:lpstr>Wingdings</vt:lpstr>
      <vt:lpstr>Lucida Sans Unicode</vt:lpstr>
      <vt:lpstr>Wingdings 3</vt:lpstr>
      <vt:lpstr>Verdana</vt:lpstr>
      <vt:lpstr>Wingdings 2</vt:lpstr>
      <vt:lpstr>Wingdings 2</vt:lpstr>
      <vt:lpstr>Calibri</vt:lpstr>
      <vt:lpstr>Times New Roman</vt:lpstr>
      <vt:lpstr>Times New Roman Cyr</vt:lpstr>
      <vt:lpstr>Microsoft YaHei</vt:lpstr>
      <vt:lpstr>Arial Unicode MS</vt:lpstr>
      <vt:lpstr>Calibri Light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1</cp:revision>
  <dcterms:created xsi:type="dcterms:W3CDTF">2024-11-14T10:35:40Z</dcterms:created>
  <dcterms:modified xsi:type="dcterms:W3CDTF">2024-11-14T10:35:40Z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1D33EFDBE8F145E1B0ADC5BA11EF2DBC_13</vt:lpwstr>
  </property>
  <property fmtid="{D5CDD505-2E9C-101B-9397-08002B2CF9AE}" pid="3" name="KSOProductBuildVer">
    <vt:lpwstr>1049-12.2.0.18607</vt:lpwstr>
  </property>
</Properties>
</file>